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 snapToObjects="1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2E3E1-8CB0-504C-AA31-45632697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EA88ED-7647-954D-BD07-E64F6C164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4476A6-B520-AE4B-8348-23B6A715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5433AA-992E-8E4E-8A36-F9616EE2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52615A-7BE5-4049-A41D-75901E89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61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4669A-1E56-8F49-9BEC-5751B746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F30A1B-22B4-E448-A90D-1F35A00D0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F3F8A2-EB69-3F41-9AE6-0D3CC0D7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719429-DA8A-BD4C-A967-CE4FE4B2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771AA3-67E2-F446-A6BB-D048D135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12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F922F14-1D61-2447-86DF-709AA4FE3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096679-AC38-B044-9DE4-DEE8E4ECF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6CDFE8-EDFD-BB48-A6C0-7FB0D250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5DD145-DCA7-F54D-83D5-DBE779C2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5DBDD1-CD5C-1441-9BD7-51A58C24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92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EA624-F557-0742-8384-FF918DA8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C34DF-50E7-2B40-ADD3-C2C430C63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3ADD7E-B072-4D43-83A9-AC342A6D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AFB56-F4AE-6742-BC74-31B746E7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137D2-8EE5-DC45-A684-557CD22A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31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060B8-C135-134D-A343-D5BD2A18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250954-F65A-574E-AB9F-AAA3B97EC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A677A0-0B01-7045-B557-01CBEBAA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A82D5F-00A4-C84F-AFB0-7C5F4C7D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B3F0-D9A7-4849-A5C8-702F0F82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6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38BC1-7D50-6241-A4AB-BF5024AA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931B6-2396-E049-92D9-197C12A7D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5D5B58-B05C-F942-B2B0-60A169B03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41D838-7390-6B41-BDB8-2FDB7B16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177D0A-2396-FB4D-A6C3-2ED74CF6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5D79BA-E4EC-2440-A62E-3F11073C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45995-86E8-1941-BCEF-B7DDAB8E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F4E014-C613-BB49-A4CC-71FE38533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53A840-0B6C-6A46-98FD-DF4ABC00A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238C24-689A-314F-B8AA-CB2CBADC1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24DED3-3A2B-BF4A-9C3A-B73E0548D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AAAF1D-BF02-1946-AE69-D1587DE7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FFECEA-34E5-B94B-B9EF-BC544534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2ED260-870C-064D-9C25-5195BAE4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28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59B3A-61E8-B24F-8B38-64A8418E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A36949-FED0-D147-B957-6E0CB827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004E43-F43E-3146-808E-271B03EA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9456AE-B502-184C-9AF2-589FA78B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20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55E2C5-32AA-6540-88DA-3007EE3E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B79EA4-D1AE-944E-8749-7DCBC6AB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3868DC-407D-8249-A5DC-9E898F8E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1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B417-F913-CB4B-B971-1238DADA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49756C-97C0-E344-AAD9-EFE5DC4C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31D4C8-D68C-3243-8942-639809970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78CFB-9A4B-DF48-AA1A-F56FFC4D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C7B57C-27A3-A34D-B177-AD9D6109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42970B-3BC8-0F41-8B61-770CAEBB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66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94840-700D-D542-8AF2-FE082083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EC10247-9608-934E-84F2-0300DA00C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EF6254-DEDF-8548-92BF-0AD38E4F4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75A3A6-A112-A74C-9098-F4468EE1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C30ABC-73EA-AE4C-83D3-551A41B6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BA8D6A-309E-2747-B6E6-6915AE88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72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5D60E45-C9E5-6949-81A3-11360FF8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066165-61FC-E943-91F5-E7A27F497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B00D0-1D78-0A41-9061-EBD3F5DD4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3A99-C32D-C047-96F6-9CE1167A9E38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1C1526-DDB0-264C-A02D-864A44FD1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6DCD96-D1A3-DE4F-A4CC-6DDEB173E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D02F0-0EF7-504D-91BE-D4AC72504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3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27695-78C4-E846-8CC5-5A0C58257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96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Vom Vorstellungsgespräch bis zu den Rechten und Pflichten </a:t>
            </a:r>
            <a:br>
              <a:rPr lang="de-DE" dirty="0"/>
            </a:br>
            <a:r>
              <a:rPr lang="de-DE" dirty="0"/>
              <a:t>für Arbeitnehmer und Arbeitgeber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D05693-C870-BD43-81BA-CC172453F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3601"/>
            <a:ext cx="9144000" cy="1655762"/>
          </a:xfrm>
        </p:spPr>
        <p:txBody>
          <a:bodyPr/>
          <a:lstStyle/>
          <a:p>
            <a:r>
              <a:rPr lang="de-DE" dirty="0"/>
              <a:t>1FGA</a:t>
            </a:r>
          </a:p>
        </p:txBody>
      </p:sp>
    </p:spTree>
    <p:extLst>
      <p:ext uri="{BB962C8B-B14F-4D97-AF65-F5344CB8AC3E}">
        <p14:creationId xmlns:p14="http://schemas.microsoft.com/office/powerpoint/2010/main" val="196080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B78D777-E9EC-E441-A8A5-E6CDDD84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48" y="0"/>
            <a:ext cx="9861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A2A343-C62E-1849-B733-68749DBB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36" y="0"/>
            <a:ext cx="976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5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1D1830-EC7F-1F4B-9871-414749FA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22" y="0"/>
            <a:ext cx="9833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666FD8-2C63-B94B-91A5-9BD9E16D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08" y="0"/>
            <a:ext cx="4938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Macintosh PowerPoint</Application>
  <PresentationFormat>Breitbild</PresentationFormat>
  <Paragraphs>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Vom Vorstellungsgespräch bis zu den Rechten und Pflichten  für Arbeitnehmer und Arbeitgeber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Vorstellungsgespräch bis zu den Rechten und Pflichten  für Arbeitnehmer und Arbeitgeber</dc:title>
  <dc:creator>Werner Holzheu</dc:creator>
  <cp:lastModifiedBy>Werner Holzheu</cp:lastModifiedBy>
  <cp:revision>2</cp:revision>
  <dcterms:created xsi:type="dcterms:W3CDTF">2020-11-05T07:34:53Z</dcterms:created>
  <dcterms:modified xsi:type="dcterms:W3CDTF">2020-11-05T07:37:16Z</dcterms:modified>
</cp:coreProperties>
</file>