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0216F-BC33-1445-863E-3E725798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76D83E-42DE-8D4C-B908-91551826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8A6CE-8A26-3C4D-931C-54A482E0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8EA46-A679-4D41-B905-F4F888C0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88CCD0-9AF2-8F4E-A782-561DE9A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90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0F31-C04A-5640-8E0C-0D2FC541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68ACE7-9D02-0943-89E8-3C1FF907E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FDCA53-0233-3F45-9DE2-CBE7BE4B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11659-CAAD-3F49-8C12-A924AD0F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36E8B-B690-6444-A799-9AE930A0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37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59F5CF-3DC2-164C-883D-76AB1AC24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15C588-DD85-F94D-B978-CE9EA84C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5F800B-47DA-264B-98C1-5ED82020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2FD281-9140-1546-904A-84876F48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BCA86E-9D20-A447-92E6-81EEE995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5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372DB-5BB1-9B4C-A4DB-336B2A36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5E25A-0971-1444-8C6B-107F8367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B592D3-A7F0-6445-B121-F9A49A33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85B887-B35C-054E-BF3A-E2E11BAB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701CE-9512-414B-8FA9-F4E0A088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3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E93A-5C65-2C46-A906-FDD62650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A2ABA3-C57E-304A-A367-7282B31E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9A758-4C61-384B-AAC2-020B221C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6ADEB-0A53-164E-AA4F-01D3A12E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33B05-61DD-4C4C-BA34-352B02C8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B00B-750E-8E46-BD99-7C762F55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253A04-DD68-C148-AE89-76A1B45D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76AAF8-9F14-8547-A606-DCB7F544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6FD2BD-432B-6240-905C-C528746F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B9E9B6-3431-9743-BB29-C3A0A8D5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743743-CDBF-FB4D-9AC0-FC8BB9A0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2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EFB6E-B1EF-A345-8848-4E5427E0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9E062-BB92-3B43-80A1-550A246B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45B14E-7139-5240-9DB5-1363FF4E3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8CA370-5F8A-FD47-B168-93F9A253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596CB6-56DC-C549-A487-7441B7F3E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D2A516-60FC-CB47-8418-1B02D250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3086A1-6AB9-3547-84C8-369794A4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86C3EF-3CCF-DB49-8CE6-3D7D1C7D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2FBE4-B1D4-3F4F-B247-6F89CC94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2903F6-E2DC-B44D-9E66-7633CF8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5BF0CE-20E1-9A4F-B950-F72C658B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0B998-09B3-824E-84D1-0EC3167E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B6F48B-AD7E-B746-8F80-331D0BFF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B2F5B2-E706-0448-9770-55252BCB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78017C-9264-3142-B36A-4712D37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CC420-9C2F-704F-B426-EE907196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3E610-4F1B-4D48-B0EC-3C7D5C45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A26D7-E458-2447-83C9-469946B75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E381EE-9CED-BD44-9B60-86CEB6F3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D252F8-EC40-4047-89F9-24639683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B7AD08-65C0-F945-AD8C-8E497DA2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69F90-EF6F-5046-90F1-81B43C1B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0B46B1-64AA-594F-BD84-B25C65B9B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F26DED-0A76-7E45-8E5C-71A91A3C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348919-2C00-B940-956C-569FBE3D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3AE632-E249-6D47-831E-8F590C01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B81A0-443D-B843-BD28-65E8CDEE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7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304DE7-C3C9-954E-8CAC-F1C49B9C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A39FD-8A1F-6043-9C89-DB68D1F0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852D4-0A77-FA4E-9996-E032F7B9B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B18E-5B93-8948-AF93-BCADFD626E3F}" type="datetimeFigureOut">
              <a:rPr lang="de-DE" smtClean="0"/>
              <a:t>19.11.20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62F95-C6C4-1549-B98F-1F6C1631B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B183B-97B2-1545-939D-CAD590A00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9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6E47BF-F649-D149-B04A-16767B80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5" y="0"/>
            <a:ext cx="4768680" cy="685800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181557-CB0E-5848-ACAF-BDED4F6D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0"/>
            <a:ext cx="5463102" cy="3478238"/>
          </a:xfrm>
          <a:prstGeom prst="rect">
            <a:avLst/>
          </a:prstGeom>
        </p:spPr>
      </p:pic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A2AA5C6-FBA1-6742-B7B5-259BBA71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75" y="3379762"/>
            <a:ext cx="5166613" cy="34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B5D6617-5E03-6B45-9334-B999970F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0" y="0"/>
            <a:ext cx="463892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F30154-871E-1C42-B58A-3CB313CB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74" y="757237"/>
            <a:ext cx="7190928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</cp:revision>
  <dcterms:created xsi:type="dcterms:W3CDTF">2020-11-19T17:54:37Z</dcterms:created>
  <dcterms:modified xsi:type="dcterms:W3CDTF">2020-11-19T17:57:10Z</dcterms:modified>
</cp:coreProperties>
</file>