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ner Holzheu" initials="WH" lastIdx="1" clrIdx="0">
    <p:extLst>
      <p:ext uri="{19B8F6BF-5375-455C-9EA6-DF929625EA0E}">
        <p15:presenceInfo xmlns:p15="http://schemas.microsoft.com/office/powerpoint/2012/main" userId="S::werner.holzheu@bergheidengasse.at::68ed8f65-bff4-493a-80e1-f5db0341d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6"/>
  </p:normalViewPr>
  <p:slideViewPr>
    <p:cSldViewPr snapToGrid="0" snapToObjects="1">
      <p:cViewPr varScale="1">
        <p:scale>
          <a:sx n="90" d="100"/>
          <a:sy n="90" d="100"/>
        </p:scale>
        <p:origin x="23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9T19:10:31.01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94B48-0FFE-3649-8AE1-112AE19BB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B2B2E5D-C19A-9041-AD5E-CECC2DAD8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C80BE2-E1B8-2E4E-A195-25A66636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246094-1F7E-B049-AA68-99BC37AD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B59260-7D3D-A040-A7AE-DA4A09B1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20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3035F-D4BE-A145-92A8-8981B7260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044901-8ED5-1543-8E0D-CAD08BE6E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25F003-A68C-044F-9F2D-F8B2A952E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6A5A7C-DB53-6441-8EEC-7C286DC4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A7392A-833F-5344-ACF2-71451B39E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163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52F5032-351B-3149-A8FB-8D4DC691D0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AD52E4E-E743-9248-82D6-991ECB69B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799685-050D-9F4A-A3F1-CC9D9C46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C6FB3C-DEE3-A84B-81E4-E6FCA0AD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8001CB-D057-5F4C-B694-A72BC8B4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16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ED969-5C12-FC4B-9F8F-0F46B2A4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433CCA-6CA6-6E40-AFE1-8A3E46FC9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505770-6A6B-6949-A6FD-513C10A3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C0BE40-3CCD-F849-8826-89404578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A92473-547A-5A46-AE9E-F7F3333F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578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1742F-6669-5746-B105-590F6171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57861F-7D62-F844-B69C-4D1DF924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4BD59B-DF2D-804A-8F9D-4B628267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2FC27B-9500-6B4D-8DEA-DA61645B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62822A-7E49-9F49-BC34-80011FC3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96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3278E-C8FD-994D-93B2-E3AEE76C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17FFB0-C0C1-3643-856F-1B919F569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E88146C-E055-3E4D-B1EC-CF629DD0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F63DB8-A645-6B4A-A790-50F9B882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0CA392-F561-3E4F-B58A-C464CD5D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1156C3-32F2-A543-AEE6-C05D181D8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23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A6CB0-9F55-D546-870B-B5A40356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467237-88DD-D14E-A461-51AD30BEA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613BB-1C00-1E4F-BE02-3F9176933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260FFB-9CEF-DC41-8BAD-C1CA2882F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B3C5CEA-D325-CE44-9FC6-66A7CF1A3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FE9E65E-29B4-DA4B-A75F-AB0B623E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70DC6D7-5CE5-A44B-A2A4-4E23EC0AA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553666F-79E3-CC45-95F6-76466924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39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B8D39-AB68-B84E-9FB7-3A7873AE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16D0BEC-383F-ED4B-B097-8E3CB205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9F0CFAC-AAFF-6540-B381-7CEECFB6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777E5C-5B4B-4245-8194-D24F1D74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42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1488271-C2E1-2742-8D81-8F29AE1A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AECDF9-243F-F843-A6AF-900E5E18C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7A3813-B446-7D43-9AB5-1E98F617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00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2B409-B099-F847-8BBB-B2A2D367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9C9516-AC4B-9740-BBD0-E96D2FD15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68839-C8BB-394F-BE5B-9A43AFA34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EA586C-C1AA-3448-BDD5-C154F2D5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6D3082-DE88-3B4D-B72D-DBE667E1B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E8CCA1-7283-A140-998C-0DA988C9B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36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7764B-EB8B-6141-83DC-26E3F8DC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10E79D2-9226-BE49-B0CF-751EAD1B7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274BF0-A77E-0640-AD37-B17E6207D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E6641E-0D57-0846-B59C-9FC4E8A2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EBB860-1B92-FE48-A785-211F1959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9FA48C5-17FB-3843-B507-B7743316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54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65B42B2-E108-224A-BD2A-BD29C89CD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9812FA-345C-1C43-9074-EA43EBB4E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7488D5-3B5E-984D-8149-48B55EC69E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38576-1FC5-544E-A508-B789247DF3B4}" type="datetimeFigureOut">
              <a:rPr lang="de-DE" smtClean="0"/>
              <a:t>06.12.20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D45BFE-CFAB-6640-B288-87F571865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4384EA-40B9-0746-BCFA-7D9A61702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861F0-C2DB-B24A-8A19-8B57DF21BB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90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omments" Target="../comments/commen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8EB81-D117-6642-93D5-F24E4DCD9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Kaufvertrag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2E52DB-90F7-F74A-9497-74D51A6C4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Phasen beim Kaufen</a:t>
            </a:r>
          </a:p>
          <a:p>
            <a:r>
              <a:rPr lang="de-DE" dirty="0"/>
              <a:t>2020-21 1FGA</a:t>
            </a:r>
          </a:p>
        </p:txBody>
      </p:sp>
    </p:spTree>
    <p:extLst>
      <p:ext uri="{BB962C8B-B14F-4D97-AF65-F5344CB8AC3E}">
        <p14:creationId xmlns:p14="http://schemas.microsoft.com/office/powerpoint/2010/main" val="3534418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3BF6C60-B66E-3142-B220-770E6C10D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94" y="0"/>
            <a:ext cx="998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5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472DC01C-1A06-2543-A848-BDD6FD379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21" y="0"/>
            <a:ext cx="9966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71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748492E7-209B-5142-A7DD-B0B903A3A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88" y="0"/>
            <a:ext cx="10114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83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1950223-54BF-1248-B142-5A89C868F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455" y="0"/>
            <a:ext cx="9977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9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A009D04-1A15-494B-93F6-8042437C4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546" y="0"/>
            <a:ext cx="10130907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214C471-4F5F-8146-8457-465A34318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4417"/>
            <a:ext cx="2557462" cy="6637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02677A-5A3B-B94D-B2D8-144C82346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350" y="2092991"/>
            <a:ext cx="2344220" cy="4803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2231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47CCB8D-3985-CE4C-8530-94242939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40" y="0"/>
            <a:ext cx="10071119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D2356BF-9D58-E54F-8AF6-EAC9CA4F4289}"/>
              </a:ext>
            </a:extLst>
          </p:cNvPr>
          <p:cNvSpPr txBox="1"/>
          <p:nvPr/>
        </p:nvSpPr>
        <p:spPr>
          <a:xfrm>
            <a:off x="11131559" y="2400299"/>
            <a:ext cx="948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HÜ</a:t>
            </a:r>
          </a:p>
          <a:p>
            <a:pPr marL="342900" indent="-342900">
              <a:buAutoNum type="arabicPeriod"/>
            </a:pPr>
            <a:r>
              <a:rPr lang="de-DE" dirty="0"/>
              <a:t>Dez-</a:t>
            </a:r>
          </a:p>
          <a:p>
            <a:r>
              <a:rPr lang="de-DE" dirty="0" err="1"/>
              <a:t>woche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A427DAB-481D-5B41-BC56-7C398BF20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521" y="1843087"/>
            <a:ext cx="4289991" cy="219937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13289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E85DFE4-0F47-624A-89A5-EDC4794AB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88" y="0"/>
            <a:ext cx="9846623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1FDAEB-1ECE-3543-B479-FE5C7730977E}"/>
              </a:ext>
            </a:extLst>
          </p:cNvPr>
          <p:cNvSpPr txBox="1"/>
          <p:nvPr/>
        </p:nvSpPr>
        <p:spPr>
          <a:xfrm>
            <a:off x="11158538" y="4300537"/>
            <a:ext cx="948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HÜ</a:t>
            </a:r>
          </a:p>
          <a:p>
            <a:pPr marL="342900" indent="-342900">
              <a:buAutoNum type="arabicPeriod"/>
            </a:pPr>
            <a:r>
              <a:rPr lang="de-DE" dirty="0"/>
              <a:t>Dez-</a:t>
            </a:r>
          </a:p>
          <a:p>
            <a:r>
              <a:rPr lang="de-DE" dirty="0" err="1"/>
              <a:t>woche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D4F48F-69B8-D240-8948-EF1CF918B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49" y="1871024"/>
            <a:ext cx="6872287" cy="5372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5A994A7-CB00-3A4F-BA46-E7BE868B1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385" y="3118294"/>
            <a:ext cx="4011612" cy="13912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30176F8-001D-4748-84F5-EE9D34902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997" y="3118294"/>
            <a:ext cx="2163762" cy="185835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98BB7B-5A1F-684E-8784-A16D63153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0384" y="4509508"/>
            <a:ext cx="3865103" cy="235690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191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AEB3475-93ED-E243-9B6F-EBB7E0AFD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90" y="0"/>
            <a:ext cx="9994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2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9914A7-200C-3F43-BE45-CF2AD7CD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77" y="0"/>
            <a:ext cx="1002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6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365BFA-5B31-114A-91B1-A9930530B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64" y="0"/>
            <a:ext cx="9934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67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86299A9-47B6-364E-91FB-A9CC9BD32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95" y="0"/>
            <a:ext cx="10075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22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F9BE194-9EF3-604D-9AA3-622F6F93D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26" y="0"/>
            <a:ext cx="9924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33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Macintosh PowerPoint</Application>
  <PresentationFormat>Breitbild</PresentationFormat>
  <Paragraphs>9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Kaufvertrag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Kaufvertrag</dc:title>
  <dc:creator>Werner Holzheu</dc:creator>
  <cp:lastModifiedBy>Werner Holzheu</cp:lastModifiedBy>
  <cp:revision>5</cp:revision>
  <dcterms:created xsi:type="dcterms:W3CDTF">2020-11-29T17:56:18Z</dcterms:created>
  <dcterms:modified xsi:type="dcterms:W3CDTF">2020-12-06T19:56:18Z</dcterms:modified>
</cp:coreProperties>
</file>