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6"/>
  </p:normalViewPr>
  <p:slideViewPr>
    <p:cSldViewPr snapToGrid="0" snapToObjects="1">
      <p:cViewPr>
        <p:scale>
          <a:sx n="74" d="100"/>
          <a:sy n="74" d="100"/>
        </p:scale>
        <p:origin x="201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A0216F-BC33-1445-863E-3E7257987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F76D83E-42DE-8D4C-B908-915518265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18A6CE-8A26-3C4D-931C-54A482E0B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B18E-5B93-8948-AF93-BCADFD626E3F}" type="datetimeFigureOut">
              <a:rPr lang="de-DE" smtClean="0"/>
              <a:t>06.12.20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E8EA46-A679-4D41-B905-F4F888C0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88CCD0-9AF2-8F4E-A782-561DE9AA1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01FC-38D5-824E-8CB2-ECF011CC46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90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20F31-C04A-5640-8E0C-0D2FC541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68ACE7-9D02-0943-89E8-3C1FF907E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FDCA53-0233-3F45-9DE2-CBE7BE4B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B18E-5B93-8948-AF93-BCADFD626E3F}" type="datetimeFigureOut">
              <a:rPr lang="de-DE" smtClean="0"/>
              <a:t>06.12.20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811659-CAAD-3F49-8C12-A924AD0FD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636E8B-B690-6444-A799-9AE930A0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01FC-38D5-824E-8CB2-ECF011CC46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937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359F5CF-3DC2-164C-883D-76AB1AC24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D15C588-DD85-F94D-B978-CE9EA84CE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5F800B-47DA-264B-98C1-5ED82020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B18E-5B93-8948-AF93-BCADFD626E3F}" type="datetimeFigureOut">
              <a:rPr lang="de-DE" smtClean="0"/>
              <a:t>06.12.20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2FD281-9140-1546-904A-84876F489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BCA86E-9D20-A447-92E6-81EEE995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01FC-38D5-824E-8CB2-ECF011CC46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725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372DB-5BB1-9B4C-A4DB-336B2A364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95E25A-0971-1444-8C6B-107F8367B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B592D3-A7F0-6445-B121-F9A49A33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B18E-5B93-8948-AF93-BCADFD626E3F}" type="datetimeFigureOut">
              <a:rPr lang="de-DE" smtClean="0"/>
              <a:t>06.12.20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85B887-B35C-054E-BF3A-E2E11BAB8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A701CE-9512-414B-8FA9-F4E0A088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01FC-38D5-824E-8CB2-ECF011CC46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38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0E93A-5C65-2C46-A906-FDD626507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4A2ABA3-C57E-304A-A367-7282B31ED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49A758-4C61-384B-AAC2-020B221CC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B18E-5B93-8948-AF93-BCADFD626E3F}" type="datetimeFigureOut">
              <a:rPr lang="de-DE" smtClean="0"/>
              <a:t>06.12.20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B6ADEB-0A53-164E-AA4F-01D3A12E7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633B05-61DD-4C4C-BA34-352B02C8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01FC-38D5-824E-8CB2-ECF011CC46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40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FB00B-750E-8E46-BD99-7C762F55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253A04-DD68-C148-AE89-76A1B45D1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376AAF8-9F14-8547-A606-DCB7F5443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6FD2BD-432B-6240-905C-C528746F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B18E-5B93-8948-AF93-BCADFD626E3F}" type="datetimeFigureOut">
              <a:rPr lang="de-DE" smtClean="0"/>
              <a:t>06.12.20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B9E9B6-3431-9743-BB29-C3A0A8D5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743743-CDBF-FB4D-9AC0-FC8BB9A0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01FC-38D5-824E-8CB2-ECF011CC46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26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EFB6E-B1EF-A345-8848-4E5427E0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D9E062-BB92-3B43-80A1-550A246B2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445B14E-7139-5240-9DB5-1363FF4E3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8CA370-5F8A-FD47-B168-93F9A2538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0596CB6-56DC-C549-A487-7441B7F3EA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ED2A516-60FC-CB47-8418-1B02D250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B18E-5B93-8948-AF93-BCADFD626E3F}" type="datetimeFigureOut">
              <a:rPr lang="de-DE" smtClean="0"/>
              <a:t>06.12.20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C3086A1-6AB9-3547-84C8-369794A41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586C3EF-3CCF-DB49-8CE6-3D7D1C7D2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01FC-38D5-824E-8CB2-ECF011CC46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03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2FBE4-B1D4-3F4F-B247-6F89CC94E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2903F6-E2DC-B44D-9E66-7633CF829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B18E-5B93-8948-AF93-BCADFD626E3F}" type="datetimeFigureOut">
              <a:rPr lang="de-DE" smtClean="0"/>
              <a:t>06.12.20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E5BF0CE-20E1-9A4F-B950-F72C658B7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20B998-09B3-824E-84D1-0EC3167E0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01FC-38D5-824E-8CB2-ECF011CC46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3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FB6F48B-AD7E-B746-8F80-331D0BFF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B18E-5B93-8948-AF93-BCADFD626E3F}" type="datetimeFigureOut">
              <a:rPr lang="de-DE" smtClean="0"/>
              <a:t>06.12.20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CB2F5B2-E706-0448-9770-55252BCB0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78017C-9264-3142-B36A-4712D37CC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01FC-38D5-824E-8CB2-ECF011CC46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59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CC420-9C2F-704F-B426-EE9071966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53E610-4F1B-4D48-B0EC-3C7D5C452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B7A26D7-E458-2447-83C9-469946B75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E381EE-9CED-BD44-9B60-86CEB6F37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B18E-5B93-8948-AF93-BCADFD626E3F}" type="datetimeFigureOut">
              <a:rPr lang="de-DE" smtClean="0"/>
              <a:t>06.12.20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D252F8-EC40-4047-89F9-24639683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2B7AD08-65C0-F945-AD8C-8E497DA2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01FC-38D5-824E-8CB2-ECF011CC46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78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A69F90-EF6F-5046-90F1-81B43C1B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E0B46B1-64AA-594F-BD84-B25C65B9B5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F26DED-0A76-7E45-8E5C-71A91A3C7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2348919-2C00-B940-956C-569FBE3D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B18E-5B93-8948-AF93-BCADFD626E3F}" type="datetimeFigureOut">
              <a:rPr lang="de-DE" smtClean="0"/>
              <a:t>06.12.20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3AE632-E249-6D47-831E-8F590C019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BB81A0-443D-B843-BD28-65E8CDEEB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01FC-38D5-824E-8CB2-ECF011CC46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77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8304DE7-C3C9-954E-8CAC-F1C49B9CA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0A39FD-8A1F-6043-9C89-DB68D1F0B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E852D4-0A77-FA4E-9996-E032F7B9B3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5B18E-5B93-8948-AF93-BCADFD626E3F}" type="datetimeFigureOut">
              <a:rPr lang="de-DE" smtClean="0"/>
              <a:t>06.12.20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362F95-C6C4-1549-B98F-1F6C1631B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7B183B-97B2-1545-939D-CAD590A00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E01FC-38D5-824E-8CB2-ECF011CC46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90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76E47BF-F649-D149-B04A-16767B805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85" y="0"/>
            <a:ext cx="4768680" cy="6858000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20181557-CB0E-5848-ACAF-BDED4F6D0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138" y="0"/>
            <a:ext cx="5463102" cy="3478238"/>
          </a:xfrm>
          <a:prstGeom prst="rect">
            <a:avLst/>
          </a:prstGeom>
        </p:spPr>
      </p:pic>
      <p:pic>
        <p:nvPicPr>
          <p:cNvPr id="9" name="Grafik 8" descr="Ein Bild, das Tisch enthält.&#10;&#10;Automatisch generierte Beschreibung">
            <a:extLst>
              <a:ext uri="{FF2B5EF4-FFF2-40B4-BE49-F238E27FC236}">
                <a16:creationId xmlns:a16="http://schemas.microsoft.com/office/drawing/2014/main" id="{8A2AA5C6-FBA1-6742-B7B5-259BBA711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675" y="3379762"/>
            <a:ext cx="5166613" cy="34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2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772B1E2-9AD2-EC4B-8125-F7B31BA90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49" y="4658590"/>
            <a:ext cx="8885706" cy="191473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B1462FB-3437-5748-AC60-F0EE7F402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98" y="1000942"/>
            <a:ext cx="5213800" cy="252017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7B793C6-65EE-D349-B484-84579F9E6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812" y="637042"/>
            <a:ext cx="4882550" cy="360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4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EB5D6617-5E03-6B45-9334-B999970F5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50" y="0"/>
            <a:ext cx="4638924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9F30154-871E-1C42-B58A-3CB313CBB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874" y="757237"/>
            <a:ext cx="7190928" cy="491490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A77D4A4-CB11-9447-B48D-C9E6CA56B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75" y="1289880"/>
            <a:ext cx="4409300" cy="57817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70C3C0D-61D6-C042-9270-C085760AA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119" y="2400696"/>
            <a:ext cx="4678212" cy="41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6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Breitbild</PresentationFormat>
  <Paragraphs>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4</cp:revision>
  <dcterms:created xsi:type="dcterms:W3CDTF">2020-11-19T17:54:37Z</dcterms:created>
  <dcterms:modified xsi:type="dcterms:W3CDTF">2020-12-06T19:10:44Z</dcterms:modified>
</cp:coreProperties>
</file>