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7" r:id="rId8"/>
    <p:sldId id="268" r:id="rId9"/>
    <p:sldId id="269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Montag, 14. Oktober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Montag, 14. Oktober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Bilanzanalyse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5HLW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05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26" y="439974"/>
            <a:ext cx="5608222" cy="6209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20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1543" y="34307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Kennzahlen: Investition und Finanzierung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17028"/>
              </p:ext>
            </p:extLst>
          </p:nvPr>
        </p:nvGraphicFramePr>
        <p:xfrm>
          <a:off x="0" y="1333676"/>
          <a:ext cx="9143999" cy="4382467"/>
        </p:xfrm>
        <a:graphic>
          <a:graphicData uri="http://schemas.openxmlformats.org/drawingml/2006/table">
            <a:tbl>
              <a:tblPr/>
              <a:tblGrid>
                <a:gridCol w="486292"/>
                <a:gridCol w="555762"/>
                <a:gridCol w="1884377"/>
                <a:gridCol w="564444"/>
                <a:gridCol w="573128"/>
                <a:gridCol w="564444"/>
                <a:gridCol w="564444"/>
                <a:gridCol w="564444"/>
                <a:gridCol w="564444"/>
                <a:gridCol w="564444"/>
                <a:gridCol w="564444"/>
                <a:gridCol w="564444"/>
                <a:gridCol w="564444"/>
                <a:gridCol w="564444"/>
              </a:tblGrid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Anlagenintensität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Anlagevermögen*100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12.249.307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 GV sind AV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Gesamtvermögen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22.614.292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Umschlagshäufigkeit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24.958.655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 pro Jahr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Kundenforderung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Lieferforderung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2.402.938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382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Aussenstandsdauer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35,1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Tage dauert es bis die Kunden im Durchschnitt bezahlen.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Kundenforderungen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Umschlagshäufigkeit Kunden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Eigenkapitalquote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Eigenkapital*100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11.903.216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 gesamten Vermögens sind durch Eigenkapital finanziert.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Gesamtkapital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22.614.292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8763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Fiktive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Fremdkapital - Zahlungsmittel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7.190.925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 dauert es bis die Verbindlichkeiten - flüssigen Mittel aus dem Cash Flow zurückgezahlt werden können.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Schuldentilgunsdauer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Cashflow p.a.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3.176.938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Goldene Finanzierungs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langfristiges Kapital (EK+lfr. FK)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13.777.792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 bedeuted, langfristiges Vermögen ist durch EK und langfristiges Fremdkapital finanziert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081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Anlagevermögen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12.249.307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Umschlagshäufigkeit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13.014.582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 pro Jahr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Lieferverbindlichkeiten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757.615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382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Aussenstandsdauer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Tage dauert es bis die Lieferanten im Durchschnitt bezahlt werden.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Lieferverbindlichkeiten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Umschlagshäufigkeit Lieferanten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07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6"/>
          <p:cNvSpPr>
            <a:spLocks noGrp="1"/>
          </p:cNvSpPr>
          <p:nvPr>
            <p:ph type="title"/>
          </p:nvPr>
        </p:nvSpPr>
        <p:spPr>
          <a:xfrm>
            <a:off x="291543" y="34307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Kennzahlen: Liquidität und Rentabilität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5568"/>
              </p:ext>
            </p:extLst>
          </p:nvPr>
        </p:nvGraphicFramePr>
        <p:xfrm>
          <a:off x="95587" y="1333676"/>
          <a:ext cx="8930634" cy="4615069"/>
        </p:xfrm>
        <a:graphic>
          <a:graphicData uri="http://schemas.openxmlformats.org/drawingml/2006/table">
            <a:tbl>
              <a:tblPr/>
              <a:tblGrid>
                <a:gridCol w="447330"/>
                <a:gridCol w="511234"/>
                <a:gridCol w="1733406"/>
                <a:gridCol w="519223"/>
                <a:gridCol w="527211"/>
                <a:gridCol w="519223"/>
                <a:gridCol w="519223"/>
                <a:gridCol w="519223"/>
                <a:gridCol w="519223"/>
                <a:gridCol w="519223"/>
                <a:gridCol w="519223"/>
                <a:gridCol w="519223"/>
                <a:gridCol w="519223"/>
                <a:gridCol w="519223"/>
                <a:gridCol w="519223"/>
              </a:tblGrid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Zahlungsmittel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3.520.151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 kurzfristigen Verbindlichkeiten sind durch liquide Mittel und kfr. Mittel abgedeckt.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Grades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kurzfristige Verbindlichkeiten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8.033.482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Zahlungsmittel + kfr. geb. Vermögen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5.923.089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 kurzfristigen Verbindlichkeiten sind durch liquide Mittel und kfr. Mittel abgedeckt.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Grades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kurzfristige Verbindlichkeiten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8.033.482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Capital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Umlaufvermögen (ohne ARA)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10.295.457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04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kfr Verbindlichkeiten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-8.033.482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2.261.975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2.261.975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Wenn das ganze UV zur Abdeckung der kfr. Verbindlichkeiten herangezogen wird, bleiben 2,2 Mio über.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F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2.138.079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Abschreibungen auf Sachanlagen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1.038.859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 (Praktikermethode)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3.176.938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3.176.938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Selbstfinanzierungskraft des Unternehmens nach der Praktikermethode.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CF in % 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Cashflow * 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3.176.938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beträgt der Cashflow in % der Betriebsleistung.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Betriebsleistung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Betriebsleistung (Umsatz)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24.958.655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Rentabilität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EGT (Gewinn)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2.138.079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beträgt die Verzinsung des Eigenkapitals.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Rentabilität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11.903.216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Gesamtkapital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EGT + Fremdkapitalzinsen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2.252.620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 die Verzinsung des Gesamtkapitals.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3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Rentabilität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Gesamtkapital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22.614.292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20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439354"/>
            <a:ext cx="8572500" cy="63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496637"/>
            <a:ext cx="8509000" cy="63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7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658"/>
            <a:ext cx="9144000" cy="64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30" y="416859"/>
            <a:ext cx="5274809" cy="324256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885479" y="873891"/>
            <a:ext cx="1092433" cy="4779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GUV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885479" y="1565646"/>
            <a:ext cx="1092433" cy="4779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Bilanz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43" y="2635329"/>
            <a:ext cx="5133549" cy="39495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987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02" y="1317421"/>
            <a:ext cx="2771799" cy="2065332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01" y="1317421"/>
            <a:ext cx="2890030" cy="210178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1713" y="372122"/>
            <a:ext cx="8229600" cy="32255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Kurzanalyse: </a:t>
            </a:r>
            <a:r>
              <a:rPr lang="de-DE" dirty="0" smtClean="0"/>
              <a:t>Cash Flow </a:t>
            </a:r>
            <a:r>
              <a:rPr lang="de-DE" dirty="0" smtClean="0"/>
              <a:t>&amp; </a:t>
            </a:r>
            <a:r>
              <a:rPr lang="de-DE" dirty="0" smtClean="0"/>
              <a:t>Quicktest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003" y="3632112"/>
            <a:ext cx="5716128" cy="291183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" y="1258715"/>
            <a:ext cx="3191284" cy="21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39164"/>
              </p:ext>
            </p:extLst>
          </p:nvPr>
        </p:nvGraphicFramePr>
        <p:xfrm>
          <a:off x="140442" y="1526912"/>
          <a:ext cx="4279900" cy="4747260"/>
        </p:xfrm>
        <a:graphic>
          <a:graphicData uri="http://schemas.openxmlformats.org/drawingml/2006/table">
            <a:tbl>
              <a:tblPr/>
              <a:tblGrid>
                <a:gridCol w="711200"/>
                <a:gridCol w="812800"/>
                <a:gridCol w="27559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Anlagenintensität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Anlagevermögen*100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Gesamtvermögen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Umschlagshäufigkeit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Kundenforderung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Lieferforderung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Aussenstandsdauer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Kundenforderungen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Umschlagshäufigkeit Kunden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Eigenkapitalquote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Eigenkapital*100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Gesamtkapital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Fiktive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Fremdkapital - Zahlungsmittel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Schuldentilgunsdauer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Cashflow p.a.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Goldene Finanzierungs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langfristiges Kapital (EK+lfr. FK)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Anlagevermögen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Umschlagshäufigkeit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Lieferverbindlichkeiten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Aussenstandsdauer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Lieferverbindlichkeiten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Umschlagshäufigkeit Lieferanten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81860"/>
              </p:ext>
            </p:extLst>
          </p:nvPr>
        </p:nvGraphicFramePr>
        <p:xfrm>
          <a:off x="4696048" y="1526912"/>
          <a:ext cx="4279900" cy="4762500"/>
        </p:xfrm>
        <a:graphic>
          <a:graphicData uri="http://schemas.openxmlformats.org/drawingml/2006/table">
            <a:tbl>
              <a:tblPr/>
              <a:tblGrid>
                <a:gridCol w="711200"/>
                <a:gridCol w="812800"/>
                <a:gridCol w="2755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Zahlungsmittel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Grades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kurzfristige Verbindlichkeiten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Zahlungsmittel + kfr. geb. Vermögen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Grades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kurzfristige Verbindlichkeiten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Capital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Umlaufvermögen (ohne ARA)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kfr Verbindlichkeiten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Abschreibungen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 Sachanlagen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 (Praktikermethode)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CF in % 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Cashflow * 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Betriebsleistung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Betriebsleistung (Umsatz)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Rentabilität und Ertrag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EGT (Gewinn)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Rentabilität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Gesamtkapital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EGT + Fremdkapitalzinsen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Rentabilität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Gesamtkapital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305542" y="229673"/>
            <a:ext cx="8229600" cy="990600"/>
          </a:xfrm>
        </p:spPr>
        <p:txBody>
          <a:bodyPr/>
          <a:lstStyle/>
          <a:p>
            <a:r>
              <a:rPr lang="de-DE" dirty="0" smtClean="0"/>
              <a:t>Wichtige Kennzahlen (inkl. Quicktest)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44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2063"/>
            <a:ext cx="8229600" cy="990600"/>
          </a:xfrm>
        </p:spPr>
        <p:txBody>
          <a:bodyPr/>
          <a:lstStyle/>
          <a:p>
            <a:r>
              <a:rPr lang="de-DE" dirty="0" smtClean="0"/>
              <a:t>Struktur der Bilanzanalyse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30445"/>
              </p:ext>
            </p:extLst>
          </p:nvPr>
        </p:nvGraphicFramePr>
        <p:xfrm>
          <a:off x="153493" y="1582978"/>
          <a:ext cx="8750646" cy="2088800"/>
        </p:xfrm>
        <a:graphic>
          <a:graphicData uri="http://schemas.openxmlformats.org/drawingml/2006/table">
            <a:tbl>
              <a:tblPr/>
              <a:tblGrid>
                <a:gridCol w="1358869"/>
                <a:gridCol w="2436592"/>
                <a:gridCol w="1089438"/>
                <a:gridCol w="855150"/>
                <a:gridCol w="3010597"/>
              </a:tblGrid>
              <a:tr h="1652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 wird analysiert?... Entwicklung von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Aussage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Etrag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/>
                        </a:rPr>
                        <a:t>∧,∨, %,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Wachstum, Marktanteil,...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Aufwände, Gewinn od Verlust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Profitabilität, Verlust, ... Steigerungsraten Vergl.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Flow, Entschuldung, liquide Mittel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GuV und Bilanz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/>
                        </a:rPr>
                        <a:t>-"-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Selbstfinanzierungskraft, Dauer der Entschuldung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Investition, Vermögen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AV, UV,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Bilanz (Aktiva)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/>
                        </a:rPr>
                        <a:t>-"-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Intensität der Vermögensverwendung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Forderungen, Vorräte,...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Bilanz (Aktiva)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/>
                        </a:rPr>
                        <a:t>-"-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Forderungen, Zahlungseingänge etc.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Bilanz (Passiva)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/>
                        </a:rPr>
                        <a:t>-"-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Stabilität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(Schulden)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Bilanz (Passiva)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/>
                        </a:rPr>
                        <a:t>-"-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Stabilität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5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02063"/>
            <a:ext cx="8229600" cy="990600"/>
          </a:xfrm>
        </p:spPr>
        <p:txBody>
          <a:bodyPr>
            <a:normAutofit/>
          </a:bodyPr>
          <a:lstStyle/>
          <a:p>
            <a:r>
              <a:rPr lang="de-DE" dirty="0" smtClean="0"/>
              <a:t>Bilanzanalyse: Sonnentor</a:t>
            </a:r>
            <a:endParaRPr lang="de-DE" dirty="0"/>
          </a:p>
        </p:txBody>
      </p:sp>
      <p:pic>
        <p:nvPicPr>
          <p:cNvPr id="6" name="Bild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5" y="1192662"/>
            <a:ext cx="8564422" cy="5361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63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598</Words>
  <Application>Microsoft Macintosh PowerPoint</Application>
  <PresentationFormat>Bildschirmpräsentation (4:3)</PresentationFormat>
  <Paragraphs>821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Klarheit</vt:lpstr>
      <vt:lpstr>Bilanzanalyse </vt:lpstr>
      <vt:lpstr>PowerPoint-Präsentation</vt:lpstr>
      <vt:lpstr>PowerPoint-Präsentation</vt:lpstr>
      <vt:lpstr>PowerPoint-Präsentation</vt:lpstr>
      <vt:lpstr>PowerPoint-Präsentation</vt:lpstr>
      <vt:lpstr>Kurzanalyse: Cash Flow &amp; Quicktest</vt:lpstr>
      <vt:lpstr>Wichtige Kennzahlen (inkl. Quicktest)</vt:lpstr>
      <vt:lpstr>Struktur der Bilanzanalyse</vt:lpstr>
      <vt:lpstr>Bilanzanalyse: Sonnentor</vt:lpstr>
      <vt:lpstr>PowerPoint-Präsentation</vt:lpstr>
      <vt:lpstr>Kennzahlen: Investition und Finanzierung</vt:lpstr>
      <vt:lpstr>Kennzahlen: Liquidität und Rentabilität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Bilanzierung </dc:title>
  <dc:creator>werner holzheu</dc:creator>
  <cp:lastModifiedBy>werner holzheu</cp:lastModifiedBy>
  <cp:revision>15</cp:revision>
  <dcterms:created xsi:type="dcterms:W3CDTF">2014-10-08T21:14:04Z</dcterms:created>
  <dcterms:modified xsi:type="dcterms:W3CDTF">2019-10-14T13:04:51Z</dcterms:modified>
</cp:coreProperties>
</file>