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75" r:id="rId8"/>
    <p:sldId id="276" r:id="rId9"/>
    <p:sldId id="279" r:id="rId10"/>
    <p:sldId id="280" r:id="rId11"/>
    <p:sldId id="284" r:id="rId12"/>
    <p:sldId id="285" r:id="rId13"/>
    <p:sldId id="281" r:id="rId14"/>
    <p:sldId id="282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17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January 13,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January 13,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January 13,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January 13,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January 13,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January 13,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January 13,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January 13,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January 13,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January 13,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January 13,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January 13,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Bilanzanalyse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5HLW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400832"/>
            <a:ext cx="7433268" cy="1834322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819" y="4400832"/>
            <a:ext cx="2309210" cy="183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5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F61253EC-51F4-C441-97EC-ADA933417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095"/>
            <a:ext cx="9144000" cy="64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87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D5238B-97B4-CA42-95FB-15EEF0472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Kennzahlen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7C63B3C-2582-5F43-8CCD-8265B7293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427" y="556846"/>
            <a:ext cx="4522114" cy="607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7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6E297A-EE87-AF4F-A5C7-175423DB9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980C3E-6C1A-7841-BDC5-406DB4410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91B63E2-9931-144E-8C7B-F5F4A6D9C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11"/>
            <a:ext cx="9144000" cy="67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16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1207FE98-C317-8B45-9F73-3B3BA852F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65"/>
            <a:ext cx="9144000" cy="639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26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AAEC21E5-8F5F-CC4F-AA68-2A04650AF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480"/>
            <a:ext cx="9144000" cy="64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37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65F64C92-BAC9-C54B-801C-2D7A5B0DB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597"/>
            <a:ext cx="9144000" cy="649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2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439354"/>
            <a:ext cx="8572500" cy="63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8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496637"/>
            <a:ext cx="8509000" cy="631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7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658"/>
            <a:ext cx="9144000" cy="64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74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31" y="416859"/>
            <a:ext cx="4921250" cy="3025220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31" y="3570941"/>
            <a:ext cx="4727640" cy="3146597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5885479" y="873891"/>
            <a:ext cx="1092433" cy="4779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GUV</a:t>
            </a:r>
          </a:p>
        </p:txBody>
      </p:sp>
      <p:sp>
        <p:nvSpPr>
          <p:cNvPr id="5" name="Rechteck 4"/>
          <p:cNvSpPr/>
          <p:nvPr/>
        </p:nvSpPr>
        <p:spPr>
          <a:xfrm>
            <a:off x="5885479" y="1565646"/>
            <a:ext cx="1092433" cy="4779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Bilanz</a:t>
            </a:r>
          </a:p>
        </p:txBody>
      </p:sp>
    </p:spTree>
    <p:extLst>
      <p:ext uri="{BB962C8B-B14F-4D97-AF65-F5344CB8AC3E}">
        <p14:creationId xmlns:p14="http://schemas.microsoft.com/office/powerpoint/2010/main" val="1009874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40" y="915569"/>
            <a:ext cx="3311108" cy="2467184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973" y="915569"/>
            <a:ext cx="3442590" cy="2503639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01713" y="372122"/>
            <a:ext cx="8229600" cy="322556"/>
          </a:xfrm>
        </p:spPr>
        <p:txBody>
          <a:bodyPr>
            <a:normAutofit fontScale="90000"/>
          </a:bodyPr>
          <a:lstStyle/>
          <a:p>
            <a:r>
              <a:rPr lang="de-DE" dirty="0"/>
              <a:t>Kurzanalyse: Quicktest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340" y="3419208"/>
            <a:ext cx="6750582" cy="343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74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3596"/>
            <a:ext cx="4517739" cy="3983943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216" y="1413597"/>
            <a:ext cx="4085799" cy="3983173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de-DE" dirty="0"/>
              <a:t>Bilanz &amp; G&amp;V Sonnentor</a:t>
            </a:r>
          </a:p>
        </p:txBody>
      </p:sp>
    </p:spTree>
    <p:extLst>
      <p:ext uri="{BB962C8B-B14F-4D97-AF65-F5344CB8AC3E}">
        <p14:creationId xmlns:p14="http://schemas.microsoft.com/office/powerpoint/2010/main" val="227849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144" y="361114"/>
            <a:ext cx="4817715" cy="3156007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144" y="3335484"/>
            <a:ext cx="4817717" cy="335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54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9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08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14</Words>
  <Application>Microsoft Macintosh PowerPoint</Application>
  <PresentationFormat>Bildschirmpräsentation (4:3)</PresentationFormat>
  <Paragraphs>7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7" baseType="lpstr">
      <vt:lpstr>Arial</vt:lpstr>
      <vt:lpstr>Klarheit</vt:lpstr>
      <vt:lpstr>Bilanzanalyse </vt:lpstr>
      <vt:lpstr>PowerPoint-Präsentation</vt:lpstr>
      <vt:lpstr>PowerPoint-Präsentation</vt:lpstr>
      <vt:lpstr>PowerPoint-Präsentation</vt:lpstr>
      <vt:lpstr>PowerPoint-Präsentation</vt:lpstr>
      <vt:lpstr>Kurzanalyse: Quicktest</vt:lpstr>
      <vt:lpstr>Bilanz &amp; G&amp;V Sonnentor</vt:lpstr>
      <vt:lpstr>PowerPoint-Präsentation</vt:lpstr>
      <vt:lpstr>PowerPoint-Präsentation</vt:lpstr>
      <vt:lpstr>PowerPoint-Präsentation</vt:lpstr>
      <vt:lpstr>Kennzahlen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Bilanzierung </dc:title>
  <dc:creator>werner holzheu</dc:creator>
  <cp:lastModifiedBy>Werner Holzheu</cp:lastModifiedBy>
  <cp:revision>24</cp:revision>
  <dcterms:created xsi:type="dcterms:W3CDTF">2014-10-08T21:14:04Z</dcterms:created>
  <dcterms:modified xsi:type="dcterms:W3CDTF">2021-01-13T07:46:16Z</dcterms:modified>
</cp:coreProperties>
</file>