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64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70A96-1AAE-AC46-A01C-F294A3C9F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3624D6-21A9-834B-81A7-2879940CC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1E4858-0EE1-014F-B213-E47F17C6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03.03.21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9C1B99-7C67-0A48-9659-F6FFB70F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8491DE-7C60-3549-8983-6D979D7C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43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BCEAD-BFB2-0649-8BD4-33AD6470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F0515EC-FCEA-6E4C-80F2-1F0B2425D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71741A-CF43-0E48-B1AF-E38807E0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03.03.21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248E22-D8E8-7143-B5A8-3F77B7AA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DFF50F-1162-7A47-A009-A8F7865B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31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66C3E45-E96D-9244-8C61-6727020C1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4164DAD-FDAD-8F47-A23C-05EA792F9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F25138-64DC-4D43-BB60-1A872F2F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03.03.21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0DE139-A2EE-784A-BB46-B2F48849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4240C3-D763-F94F-8EA0-6661D4CE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68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58053-3CBE-7D47-B54D-D8BB84EE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24CEEB-4234-8244-AC13-E8710030E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677869-7C9A-CF4B-A672-EE54EF42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03.03.21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506773-0CDD-AF4A-85A9-362AA4C5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60CA7-46A7-4645-8FD9-16AB7868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70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88E90-A6A8-A040-8A3E-A477F2B91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8F8A04-AF1B-BC42-89EA-01B3805A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23284D-8371-1242-9C5C-E476698B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03.03.21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FB3569-CB15-B844-9F5E-3C32A7EF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F5E680-27F7-8840-91F4-806E2E97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7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EF136-953D-694A-A5EC-9C3E3A27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40C255-1F93-2141-953B-F89874223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08FB9A-5827-2E4E-80ED-B3123F2BF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F7F711-FFD6-6444-BC00-78AE7AB3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03.03.21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960D78-702A-D34D-896A-CE1F4E24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B2C9C-34DE-334B-AEA5-A35DFB81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48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84DF0-114F-E944-A22C-156E30D3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EF923A-077E-D14D-95FA-BF5A657A0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7E170D-B24E-F649-85BD-698E58D28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3A9641-5ABC-1A46-99AE-8233FAABB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BC08096-9DFC-0247-B031-655A78AA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5C5E7C2-7B65-4649-A5F0-E64D6FD3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03.03.21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1814F0F-9654-C54E-BA92-5DF12E3B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B23D97F-6E9A-5C49-8946-98551941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64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BA9A3-EB0F-5F45-8874-44FBE4DA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15FA0F7-01C4-9341-A722-BE196AD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03.03.21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37FE1D-36D7-3F4C-A5C1-4730AC16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4F608D-A2E6-FD47-849F-A5E0752D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63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7DFA296-966F-E24E-BC93-616169A5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03.03.21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8C33B5-0685-2D4C-91D7-368F7B6A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A6DB4A-A87D-2B4F-AACF-F21904EB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43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C6E63-4C98-814D-A2C5-F5D892BE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F050DD-020A-6049-A873-600373F2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287AFB-53A2-7E4E-9496-564F44C6F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16E9CE-0892-A448-A289-0AA941E1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03.03.21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0B6C9C-1390-B948-BCFB-1C47BE54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8AE957-EFDB-2449-8AC1-85F9C370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E029A-6843-2747-9021-9C3E03EC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C7C0AA7-2A8E-8241-9D58-8A9921ABA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E7709D-CA79-1945-95A0-1BD964AAB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12AE2F-63F8-7643-BCAC-095DE19C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3EA-A8FC-FE4F-B131-1FC348378C00}" type="datetimeFigureOut">
              <a:rPr lang="de-DE" smtClean="0"/>
              <a:t>03.03.21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F7C3F1-5AEF-3C46-A1EA-32722ACB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3DA2C1-8A65-D243-8D3D-9EF3A554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71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70E66D1-337F-9048-AEA5-803426B13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ACB8CD-2A76-9241-99C2-60C694C3F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9702C-7147-4E4E-A595-72B507B46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793EA-A8FC-FE4F-B131-1FC348378C00}" type="datetimeFigureOut">
              <a:rPr lang="de-DE" smtClean="0"/>
              <a:t>03.03.21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45DF5A-306D-AD4F-A847-5FD9BBEC2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85B47E-D838-BF44-802A-029698D34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5749A-BD7E-C143-A03F-DCFD6A615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54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Person, Unterhose enthält.&#10;&#10;Automatisch generierte Beschreibung">
            <a:extLst>
              <a:ext uri="{FF2B5EF4-FFF2-40B4-BE49-F238E27FC236}">
                <a16:creationId xmlns:a16="http://schemas.microsoft.com/office/drawing/2014/main" id="{DC105045-8D90-EB4E-8170-DFFD476D2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3" y="1122363"/>
            <a:ext cx="5777999" cy="3606800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19CD4B21-1FF3-0C40-8239-D55B5F62E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48" y="1122363"/>
            <a:ext cx="61214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0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3540E02-ED69-884C-9FCF-F2A6C8CA6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3164"/>
            <a:ext cx="6539177" cy="4276085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804C3DD-B343-384D-8969-F9952EA94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57300"/>
            <a:ext cx="5962650" cy="386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5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EDCDD94-AF0C-CA4C-B11D-4E30D0A1D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9" y="1198817"/>
            <a:ext cx="5704972" cy="3629025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DA90DD16-25DF-F446-846F-97D2ABC50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665" y="1198817"/>
            <a:ext cx="6194916" cy="40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3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9AA3A70-C23B-374A-9ECD-A6C5F3A67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" y="1336965"/>
            <a:ext cx="5805443" cy="37891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2FE329E-4AA9-3042-B1D2-19B2CC4E4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111" y="1336965"/>
            <a:ext cx="5751763" cy="37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245F1D1B-DBFF-D544-9A87-C4C204164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8" y="1214437"/>
            <a:ext cx="5814875" cy="38290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9BB7754-732F-6545-9DC2-A3F3ADAAE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125" y="1214437"/>
            <a:ext cx="5814875" cy="38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5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969665-5F30-E54F-AA9C-C018F45E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5" y="1445118"/>
            <a:ext cx="5962545" cy="39677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AC7976A-4F0C-9147-B1A1-63BD2FF20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460" y="1445117"/>
            <a:ext cx="5699084" cy="377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0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3</cp:revision>
  <dcterms:created xsi:type="dcterms:W3CDTF">2021-03-03T14:46:54Z</dcterms:created>
  <dcterms:modified xsi:type="dcterms:W3CDTF">2021-03-03T15:27:47Z</dcterms:modified>
</cp:coreProperties>
</file>