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64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96B9B-F8D3-5046-982E-CAEB34E82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9DFFE-E5DE-B241-9762-0FC5B3879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72A6F-0F94-AD4B-BCB0-56336596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30B3DC-893A-C445-84D9-C5BF8045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0F865C-73F0-894A-9D97-83C103B4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11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F9C0B-86BB-8945-89B8-5E40DDF3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AE1CE1-B002-ED43-94B9-366ADA738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B536A-F773-A24F-8F25-DAD12CB5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5ACA3E-3E5A-FF4D-8D74-0F9A9A30D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404683-B77B-0545-BCD5-27D94B73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9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37CF5A-CEDC-A748-B43C-FCC143ED5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FDC5D3-661F-3741-B41F-DCBA60C93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C2F31C-A963-A142-9BBB-7030B9F0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91B296-6E71-EE4F-B49E-0A045C10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5394E7-1A33-894D-87E3-A8F35545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33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35C6F-8D48-1444-A2A9-8ECA13A3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A6BC7C-DA1C-7945-B7A5-0985DF55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4A627A-C43D-7D48-A3CD-3C37D484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1BB32E-E11C-904D-8E76-833EB8BE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60CE6B-6B74-9D43-A114-7514A9C3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6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0652B-4A92-3442-81C3-081479B0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C8F74E-F141-1140-9BA4-9461CBEB2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087C90-936F-084D-BD8F-769D9F16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FBAFED-CBDE-4342-9E41-0A7B2F9D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F641DA-4AFC-D642-BFE9-7C35DAEC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46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962C5-BF9E-5B40-805C-6518E04E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C19305-2EC4-5E4D-83A4-B8B2CEC96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84E2C4-D13F-C943-8FC7-A4B4C518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4C71BC-F096-9946-A2F2-98642528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2D321F-7637-914A-8AB6-0636B0EF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9D6C25-275B-D640-A022-898B0892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51691-75F9-6F47-BA17-AA9B8F35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F673AE-3C99-8747-8CBC-5EBD7EB49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9F22E5-D533-4A47-B60B-1254F3FFE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BB6EB9-8776-4543-808E-83931F9AD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D5B661-2437-E142-8037-FB74E05AA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9D3510C-9E69-2A45-A096-DAEFD58D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2B3B408-831F-BF45-945D-031332E0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D5BF41-28F6-384F-A213-9AA25506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86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4C406-3E11-894D-8EBB-6604FA79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474AD6-A152-6F47-9D9F-F117516D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C5A509-580D-5A44-A383-4926D503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9065FF-F0D0-EA4F-BD7A-CA68269E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53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2AAEF6-DACD-FF4B-8605-30F02735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6EAB98-D3D5-0B47-AF05-A8EDF4EE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A675AE-0A55-D746-92DE-D2AC4D52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12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645AF-9C12-AE4D-85A2-2E3438D4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78D57A-D462-E94F-9627-4A00F1E0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B32BAC-5410-7C4C-9B16-872AC78DC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D50A61-A42A-4D47-9518-6E7C0B9E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FB00FA-9C50-9E44-BBCA-C84F2D3D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E5B102-0624-1948-B772-BC2673C7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79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6C5BE-6C65-F146-9469-44DE5F17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D6782B-41B0-214C-9236-53D00D9F0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71E7FC-C0A3-8447-96F8-8ABBD40DD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80A7DE-D6BE-BF47-8125-3AEC24DC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786880-0859-2C48-83F9-1B30D6DD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E63D95-759A-3647-AFB4-177C5C52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89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DA3EBC5-5914-5C44-80BF-4170DFA7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074FE7-8898-2E4C-BC29-17C412CD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106099-E45B-6D4F-9967-EECB0D4AD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2D16-1440-694C-AC0C-61C9E50AC7E1}" type="datetimeFigureOut">
              <a:rPr lang="de-DE" smtClean="0"/>
              <a:t>04.03.21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BC8D90-EC6A-294B-8A8D-1041AFF05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679C29-09FF-BB40-ACC0-8D5742C98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A841-B8A6-0441-A9C1-B4C9A21A9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1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30D5D-6BA5-CE41-B3E0-F6544FD4B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Bilanzanalyse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82CF16-631A-7148-80BA-772AE7576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Kleiber GmbH</a:t>
            </a:r>
          </a:p>
          <a:p>
            <a:r>
              <a:rPr lang="de-DE" dirty="0"/>
              <a:t>Lehrbuch V</a:t>
            </a:r>
          </a:p>
        </p:txBody>
      </p:sp>
    </p:spTree>
    <p:extLst>
      <p:ext uri="{BB962C8B-B14F-4D97-AF65-F5344CB8AC3E}">
        <p14:creationId xmlns:p14="http://schemas.microsoft.com/office/powerpoint/2010/main" val="5302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76B2BC6-2A69-E543-958A-E8535CC71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74" y="0"/>
            <a:ext cx="9690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0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3F9B9C-BBFA-854C-A2C5-41DA0955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30" y="0"/>
            <a:ext cx="9754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F7A911-4640-A042-9D73-B1DABB45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39" y="0"/>
            <a:ext cx="965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Breitbild</PresentationFormat>
  <Paragraphs>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Bilanzanalyse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Bilanzanalyse </dc:title>
  <dc:creator>Werner Holzheu</dc:creator>
  <cp:lastModifiedBy>Werner Holzheu</cp:lastModifiedBy>
  <cp:revision>1</cp:revision>
  <dcterms:created xsi:type="dcterms:W3CDTF">2021-03-04T07:18:30Z</dcterms:created>
  <dcterms:modified xsi:type="dcterms:W3CDTF">2021-03-04T07:21:19Z</dcterms:modified>
</cp:coreProperties>
</file>