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18" r:id="rId2"/>
    <p:sldId id="320" r:id="rId3"/>
    <p:sldId id="319" r:id="rId4"/>
    <p:sldId id="323" r:id="rId5"/>
    <p:sldId id="327" r:id="rId6"/>
    <p:sldId id="322" r:id="rId7"/>
    <p:sldId id="321" r:id="rId8"/>
    <p:sldId id="325" r:id="rId9"/>
    <p:sldId id="324" r:id="rId10"/>
    <p:sldId id="32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/>
    <p:restoredTop sz="94603"/>
  </p:normalViewPr>
  <p:slideViewPr>
    <p:cSldViewPr snapToGrid="0" snapToObjects="1">
      <p:cViewPr varScale="1">
        <p:scale>
          <a:sx n="86" d="100"/>
          <a:sy n="86" d="100"/>
        </p:scale>
        <p:origin x="24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41C24-05D6-BF45-A56B-0C1E1007A714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1B16C-EA71-754C-ABDB-3F0A376386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4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F8F7F-0188-B64A-A0BA-49531550C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199427-875E-1344-AE17-C7CF5837D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E450C-ACA2-5547-AE7F-7DF2E375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BD55E6-DBD5-3F44-BD6F-5EC6B1F6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14577E-897E-6E4F-B865-52051C8F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10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F5638-BB15-6F46-8301-D904CE92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A3E363-F44F-6E4B-BB41-FE8A65FE4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DF3AEE-8BF2-0246-BC20-17A54559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547AA9-D425-9342-9E6D-2CFD4297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BA4FB3-C399-6A4C-8DB0-07CED09C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73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AD9D984-15B0-F244-8418-5BD54CC48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E68F87-1290-7E4E-BE5A-12FB5FFAC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C60E7-F653-284B-89E7-EA255004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A1931F-B8E7-574F-A176-DF721D68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66590-CA08-3641-BFF6-0BB1B594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24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A9AC8-8592-F543-B82B-2B3AFEDA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989556-5F47-B248-8C8D-01E82CE7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E916C6-2772-554F-8BD1-432385AD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051560-ECCF-1641-99B6-918B41FC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8EB9F8-C859-2B4D-BF56-C7E3D746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42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D65A4-246D-E846-9A99-5D1585E1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31E226-1766-1C48-8656-EB8CC1795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C496D2-597E-7747-845C-37E97884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3953FF-B514-EA46-B853-928EF725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16E41D-B4CA-D94D-9104-9F7388F1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62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B63BD-29C8-554F-AB3A-CFFF471F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46FC0-5E19-C74E-B5DC-AF745BB8D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6CE273-306F-8543-86BE-60675BDEB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D80852-086C-B34A-8B51-2D123931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2A43AA-7652-F34D-836C-5B3BAD91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44A4DC-D06F-B34E-BA6B-6E87D6A8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82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A0EB1-9521-6044-A672-74ACF340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A4A7E-CB4B-404F-BF8B-72E95B4C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BBCB0C-FF3B-1340-8C54-191D3FB21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7D0F3D-ACD2-F54D-B07E-F229A516C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5D74B3-162A-A549-B933-17F356FAE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F4A2FF-DB8B-3E4B-B8B8-B7650776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A4E119-72E5-F847-99F6-A447B215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D2C612-F253-1F48-8B1B-8DAFF853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2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7B2C9-34B5-294E-A9BB-6480C0C7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36C091-9EC5-2048-857C-83F68448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00B98-6CE2-AA4D-8103-F5A29343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69C3C5-AC57-7043-AA96-F967F92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00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DB9552-45DB-2144-8BBA-4FBAA3BD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844A8EC-3E49-884D-8876-1B40DBCD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2B8FAB-3288-DD4B-AA3B-729E1A1E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3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408D8-3ADA-014E-924E-7F1D623D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4220E5-CC5C-D44B-880E-2D045D653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3934B4-9748-174B-B6FF-CF82BA19D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1B5587-AF9E-E546-BE66-2EC0B5F5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784394-D3E0-1B42-8BFF-E5BC52DA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FAC464-6DC7-BE43-BE89-DF74AFE0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4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BD961-F836-7040-B960-9C4057D86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93651D-C5FC-0341-B0C8-A67D8BF8A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2C0C3D-A1C6-524B-8BCE-44A28E117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547612-9528-6342-A374-9FD4F30EF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E358A3-A9B8-AF45-8185-EB46C818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EBA8E3-C5CD-8443-8C0A-80FB23CD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08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DA84D0-EC48-D248-849D-A644F12C5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C9B9C8-F8B0-9044-808E-495DFE63E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9168FA-1AC5-7B4B-98B2-7F1F4A8D5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98CF8-6FC9-914B-AF65-0D585EAD7209}" type="datetimeFigureOut">
              <a:rPr lang="de-DE" smtClean="0"/>
              <a:t>10.06.21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B77640-F047-2848-A65C-1F37157C9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D99DB5-873F-9B4F-999B-AA821E8F3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5781-A78D-2640-BBCB-3AEF2A4B1A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40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JpvW1T7hXjo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tiff"/><Relationship Id="rId7" Type="http://schemas.openxmlformats.org/officeDocument/2006/relationships/image" Target="../media/image10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qjK3TWZE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youtube.com/watch?v=RiLytA_cHtY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-FccChwl50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BOvAbjfJ0x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4BBFB-6218-C44B-8C8F-0CD9FDD7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94" y="0"/>
            <a:ext cx="10515600" cy="1325563"/>
          </a:xfrm>
        </p:spPr>
        <p:txBody>
          <a:bodyPr/>
          <a:lstStyle/>
          <a:p>
            <a:r>
              <a:rPr lang="de-DE" dirty="0"/>
              <a:t>Spieltheorie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CF795B-76CD-A34F-A148-D157A2BAA49D}"/>
              </a:ext>
            </a:extLst>
          </p:cNvPr>
          <p:cNvSpPr/>
          <p:nvPr/>
        </p:nvSpPr>
        <p:spPr>
          <a:xfrm>
            <a:off x="7023595" y="461246"/>
            <a:ext cx="4929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2"/>
              </a:rPr>
              <a:t>https://www.youtube.com/watch?v=JpvW1T7hXjo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B54F06-F570-0944-8614-63C202D5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06" y="1107577"/>
            <a:ext cx="8974255" cy="544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E5A76-428B-C14D-9792-8C376A61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Konflikte?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24907C-BBD4-F14A-B91B-ED463E2A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Nordirlandkonflikt</a:t>
            </a:r>
          </a:p>
          <a:p>
            <a:r>
              <a:rPr lang="de-DE" dirty="0"/>
              <a:t>Nordkorea vs. Südkorea</a:t>
            </a:r>
          </a:p>
          <a:p>
            <a:r>
              <a:rPr lang="de-DE" dirty="0" err="1"/>
              <a:t>Tradewar</a:t>
            </a:r>
            <a:r>
              <a:rPr lang="de-DE" dirty="0"/>
              <a:t>: USA vs. China,…</a:t>
            </a:r>
          </a:p>
          <a:p>
            <a:r>
              <a:rPr lang="de-DE" dirty="0"/>
              <a:t>Israel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Palestina</a:t>
            </a:r>
            <a:endParaRPr lang="de-DE" dirty="0"/>
          </a:p>
          <a:p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0147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B1A7CE-B8FD-C942-95C9-E72768B50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445" y="1247202"/>
            <a:ext cx="4250605" cy="38300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4288C3-95CF-6241-929F-4BA7B686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0" y="1247202"/>
            <a:ext cx="7697916" cy="38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8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89E5BA-4AF5-DC4D-979B-F9DE8B0B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40" y="2862713"/>
            <a:ext cx="3459675" cy="14423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FC9DB71-4C3B-204D-8A3E-FB5FF670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20" y="2809838"/>
            <a:ext cx="6415651" cy="16248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795C2E-C297-6947-8E0B-3954B4CFF724}"/>
              </a:ext>
            </a:extLst>
          </p:cNvPr>
          <p:cNvSpPr txBox="1"/>
          <p:nvPr/>
        </p:nvSpPr>
        <p:spPr>
          <a:xfrm>
            <a:off x="543650" y="526120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Spieler 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A2E0AB-9886-4646-A21B-ED700843FA1A}"/>
              </a:ext>
            </a:extLst>
          </p:cNvPr>
          <p:cNvSpPr txBox="1"/>
          <p:nvPr/>
        </p:nvSpPr>
        <p:spPr>
          <a:xfrm>
            <a:off x="23492" y="148888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Spieler 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3C4000-00DC-3541-9FBF-ADA139F63EC2}"/>
              </a:ext>
            </a:extLst>
          </p:cNvPr>
          <p:cNvSpPr txBox="1"/>
          <p:nvPr/>
        </p:nvSpPr>
        <p:spPr>
          <a:xfrm>
            <a:off x="7716191" y="1468513"/>
            <a:ext cx="11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Bösewicht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4A8EC5-300F-A742-83A1-163608350BBC}"/>
              </a:ext>
            </a:extLst>
          </p:cNvPr>
          <p:cNvSpPr txBox="1"/>
          <p:nvPr/>
        </p:nvSpPr>
        <p:spPr>
          <a:xfrm>
            <a:off x="7451647" y="484379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Bond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E2EE9A-B6CE-BC40-A4A4-6BCEE0667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777" y="2469464"/>
            <a:ext cx="2561682" cy="23082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D4D3A3-8D6C-B94F-AFC6-3160D2AA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43" y="5179927"/>
            <a:ext cx="525991" cy="4361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10EEC1-E1E9-D043-8445-4C0A2089E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83" y="1253302"/>
            <a:ext cx="685060" cy="5680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EAA818-74AC-954C-9073-529F9D0E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28" y="1379474"/>
            <a:ext cx="532912" cy="44192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206A1D-5518-254B-964D-4D5FAC9D2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550" y="4796887"/>
            <a:ext cx="662978" cy="5497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CDDEB65-3FBC-2B4A-A106-4A06A5CE077B}"/>
              </a:ext>
            </a:extLst>
          </p:cNvPr>
          <p:cNvSpPr txBox="1"/>
          <p:nvPr/>
        </p:nvSpPr>
        <p:spPr>
          <a:xfrm>
            <a:off x="1270740" y="2142602"/>
            <a:ext cx="808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Texas </a:t>
            </a:r>
            <a:r>
              <a:rPr lang="de-DE" b="1" dirty="0" err="1"/>
              <a:t>Hodl‘em</a:t>
            </a:r>
            <a:r>
              <a:rPr lang="de-DE" b="1" dirty="0"/>
              <a:t>: 5 beste Karten aus den jeweiligen 2 Pocket Karten + 5 Board-karten</a:t>
            </a:r>
          </a:p>
          <a:p>
            <a:r>
              <a:rPr lang="de-DE" b="1" dirty="0"/>
              <a:t>2 Pocket Karten pro Spieler + 5 Board Karten (Flop + Turn + River) </a:t>
            </a:r>
          </a:p>
        </p:txBody>
      </p:sp>
    </p:spTree>
    <p:extLst>
      <p:ext uri="{BB962C8B-B14F-4D97-AF65-F5344CB8AC3E}">
        <p14:creationId xmlns:p14="http://schemas.microsoft.com/office/powerpoint/2010/main" val="68352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89E5BA-4AF5-DC4D-979B-F9DE8B0B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40" y="2862713"/>
            <a:ext cx="3459675" cy="14423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FC9DB71-4C3B-204D-8A3E-FB5FF670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049" y="2831826"/>
            <a:ext cx="6415651" cy="16248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7260D5-4571-A14E-B6A0-C8777755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0" y="5697942"/>
            <a:ext cx="3486357" cy="10483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D04A25-9926-954C-97A4-F8A62E6E8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8" y="139544"/>
            <a:ext cx="3696220" cy="10465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399425-97B8-684A-9BDA-1BD1FFFCA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262" y="111755"/>
            <a:ext cx="3887660" cy="12027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038350-3585-8B49-ABC1-8BE42ADFA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524" y="5543541"/>
            <a:ext cx="4329736" cy="12027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795C2E-C297-6947-8E0B-3954B4CFF724}"/>
              </a:ext>
            </a:extLst>
          </p:cNvPr>
          <p:cNvSpPr txBox="1"/>
          <p:nvPr/>
        </p:nvSpPr>
        <p:spPr>
          <a:xfrm>
            <a:off x="543650" y="526120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Spieler 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A2E0AB-9886-4646-A21B-ED700843FA1A}"/>
              </a:ext>
            </a:extLst>
          </p:cNvPr>
          <p:cNvSpPr txBox="1"/>
          <p:nvPr/>
        </p:nvSpPr>
        <p:spPr>
          <a:xfrm>
            <a:off x="23492" y="148888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Spieler 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3C4000-00DC-3541-9FBF-ADA139F63EC2}"/>
              </a:ext>
            </a:extLst>
          </p:cNvPr>
          <p:cNvSpPr txBox="1"/>
          <p:nvPr/>
        </p:nvSpPr>
        <p:spPr>
          <a:xfrm>
            <a:off x="7716191" y="1468513"/>
            <a:ext cx="11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Bösewicht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4A8EC5-300F-A742-83A1-163608350BBC}"/>
              </a:ext>
            </a:extLst>
          </p:cNvPr>
          <p:cNvSpPr txBox="1"/>
          <p:nvPr/>
        </p:nvSpPr>
        <p:spPr>
          <a:xfrm>
            <a:off x="7451647" y="484379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Bond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E2EE9A-B6CE-BC40-A4A4-6BCEE0667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4777" y="2469464"/>
            <a:ext cx="2561682" cy="23082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D4D3A3-8D6C-B94F-AFC6-3160D2AAB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543" y="5179927"/>
            <a:ext cx="525991" cy="4361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10EEC1-E1E9-D043-8445-4C0A2089E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483" y="1253302"/>
            <a:ext cx="685060" cy="5680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EAA818-74AC-954C-9073-529F9D0E1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2528" y="1379474"/>
            <a:ext cx="532912" cy="44192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206A1D-5518-254B-964D-4D5FAC9D2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9550" y="4796887"/>
            <a:ext cx="662978" cy="54978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CDDEB65-3FBC-2B4A-A106-4A06A5CE077B}"/>
              </a:ext>
            </a:extLst>
          </p:cNvPr>
          <p:cNvSpPr txBox="1"/>
          <p:nvPr/>
        </p:nvSpPr>
        <p:spPr>
          <a:xfrm>
            <a:off x="1270740" y="2142602"/>
            <a:ext cx="808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Texas </a:t>
            </a:r>
            <a:r>
              <a:rPr lang="de-DE" b="1" dirty="0" err="1"/>
              <a:t>Hodl‘em</a:t>
            </a:r>
            <a:r>
              <a:rPr lang="de-DE" b="1" dirty="0"/>
              <a:t>: 5 beste Karten aus den jeweiligen 2 Pocket Karten + 5 Board-karten</a:t>
            </a:r>
          </a:p>
          <a:p>
            <a:r>
              <a:rPr lang="de-DE" b="1" dirty="0"/>
              <a:t>2 Pocket Karten pro Spieler + 5 Board Karten (Flop + Turn + River) </a:t>
            </a:r>
          </a:p>
        </p:txBody>
      </p:sp>
    </p:spTree>
    <p:extLst>
      <p:ext uri="{BB962C8B-B14F-4D97-AF65-F5344CB8AC3E}">
        <p14:creationId xmlns:p14="http://schemas.microsoft.com/office/powerpoint/2010/main" val="310938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9299F13-9787-C642-B45B-06BE9FDA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5" y="1611442"/>
            <a:ext cx="6081678" cy="36351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5481AF-3A7E-F346-A85F-54058B80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02" y="595963"/>
            <a:ext cx="5351905" cy="22647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43F020-2838-1C4E-9827-D8CA0E64C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01" y="3114040"/>
            <a:ext cx="5351906" cy="34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87F17-B76B-5849-830D-1CD71C4E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Spieltheorie im Fernsehen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85B7DA-2C7C-5A44-9DBA-6F8D1A538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09" y="1690688"/>
            <a:ext cx="4707958" cy="361583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4398CD6-7713-E949-A4A6-C2C74F0D4928}"/>
              </a:ext>
            </a:extLst>
          </p:cNvPr>
          <p:cNvSpPr/>
          <p:nvPr/>
        </p:nvSpPr>
        <p:spPr>
          <a:xfrm>
            <a:off x="8814216" y="1027906"/>
            <a:ext cx="914400" cy="36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Nick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087D2F7-D5C3-494F-9550-8C8236A7DF39}"/>
              </a:ext>
            </a:extLst>
          </p:cNvPr>
          <p:cNvSpPr/>
          <p:nvPr/>
        </p:nvSpPr>
        <p:spPr>
          <a:xfrm>
            <a:off x="5880645" y="3498603"/>
            <a:ext cx="914400" cy="36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Ibrahim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5068B48-63DC-C24A-93FB-EC20C76D50D2}"/>
              </a:ext>
            </a:extLst>
          </p:cNvPr>
          <p:cNvSpPr/>
          <p:nvPr/>
        </p:nvSpPr>
        <p:spPr>
          <a:xfrm>
            <a:off x="928840" y="2040647"/>
            <a:ext cx="4951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3"/>
              </a:rPr>
              <a:t>https://www.youtube.com/watch?v=S0qjK3TWZE8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06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2E22A-4678-4D48-8600-B9348057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73" y="62525"/>
            <a:ext cx="10515600" cy="1325563"/>
          </a:xfrm>
        </p:spPr>
        <p:txBody>
          <a:bodyPr/>
          <a:lstStyle/>
          <a:p>
            <a:r>
              <a:rPr lang="de-DE" dirty="0"/>
              <a:t>Spieltheorie und Ökonomie und Politik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D4491F-64DB-3341-8AF9-20741E10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849" y="1566507"/>
            <a:ext cx="6340544" cy="47593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1D8040-866B-7C49-A88C-01464BEE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73" y="1750648"/>
            <a:ext cx="3885458" cy="28663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BB3776-F9B1-224D-82F2-52ECDE356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7" y="5200251"/>
            <a:ext cx="1058282" cy="13740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5DE5AF-AF1D-3D4C-8C1A-77F2D72F6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53" y="5200251"/>
            <a:ext cx="1186697" cy="14024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79851-5447-DE4D-9574-AFD450DFB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594" y="5210796"/>
            <a:ext cx="1194320" cy="136351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C736CB8-8CDC-8148-90A2-88CE91CFC355}"/>
              </a:ext>
            </a:extLst>
          </p:cNvPr>
          <p:cNvSpPr/>
          <p:nvPr/>
        </p:nvSpPr>
        <p:spPr>
          <a:xfrm>
            <a:off x="176773" y="1167366"/>
            <a:ext cx="4790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7"/>
              </a:rPr>
              <a:t>https://www.youtube.com/watch?v=RiLytA_cHtY</a:t>
            </a:r>
            <a:endParaRPr lang="de-DE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7DA7BD6-992A-A747-90D1-817A452981D6}"/>
              </a:ext>
            </a:extLst>
          </p:cNvPr>
          <p:cNvSpPr txBox="1"/>
          <p:nvPr/>
        </p:nvSpPr>
        <p:spPr>
          <a:xfrm>
            <a:off x="399607" y="4794863"/>
            <a:ext cx="343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Von Neumann, Morgenstern, Nash</a:t>
            </a:r>
          </a:p>
        </p:txBody>
      </p:sp>
    </p:spTree>
    <p:extLst>
      <p:ext uri="{BB962C8B-B14F-4D97-AF65-F5344CB8AC3E}">
        <p14:creationId xmlns:p14="http://schemas.microsoft.com/office/powerpoint/2010/main" val="3477116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12EB-C3E6-3946-BA0F-66A4BD49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" y="79157"/>
            <a:ext cx="12051323" cy="1325563"/>
          </a:xfrm>
        </p:spPr>
        <p:txBody>
          <a:bodyPr/>
          <a:lstStyle/>
          <a:p>
            <a:r>
              <a:rPr lang="de-DE" dirty="0"/>
              <a:t>Wiederholtes Gefangenendilemma 1984 (R. Axelrod)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E4F548-8D90-3443-9832-F4B9EA72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082" y="2104214"/>
            <a:ext cx="4116959" cy="22209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D131BF-54CA-3B42-B6DA-981EA16B6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082" y="4684194"/>
            <a:ext cx="4228433" cy="211268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8400695-7193-4B47-8AE3-5F046D9D0E0F}"/>
              </a:ext>
            </a:extLst>
          </p:cNvPr>
          <p:cNvSpPr/>
          <p:nvPr/>
        </p:nvSpPr>
        <p:spPr>
          <a:xfrm>
            <a:off x="211456" y="1275303"/>
            <a:ext cx="4842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4"/>
              </a:rPr>
              <a:t>https://www.youtube.com/watch?v=-FccChwl504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6989FC-55DE-0848-BFA0-22D7983A5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8" y="2506278"/>
            <a:ext cx="6364195" cy="30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0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360DC-5D97-5E4B-8491-A8B6A944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42" y="165833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Die Entwicklung der Kooperation: Tit </a:t>
            </a:r>
            <a:r>
              <a:rPr lang="de-DE" dirty="0" err="1"/>
              <a:t>for</a:t>
            </a:r>
            <a:r>
              <a:rPr lang="de-DE" dirty="0"/>
              <a:t> Tat: </a:t>
            </a:r>
            <a:br>
              <a:rPr lang="de-DE" dirty="0"/>
            </a:br>
            <a:r>
              <a:rPr lang="de-DE" dirty="0"/>
              <a:t>Wie du mir, so ich dir … am erfolgreichsten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58E31D2-106C-164F-95E9-733C6656E76B}"/>
              </a:ext>
            </a:extLst>
          </p:cNvPr>
          <p:cNvSpPr/>
          <p:nvPr/>
        </p:nvSpPr>
        <p:spPr>
          <a:xfrm>
            <a:off x="244033" y="1461928"/>
            <a:ext cx="4829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2"/>
              </a:rPr>
              <a:t>https://www.youtube.com/watch?v=BOvAbjfJ0x0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4A6502-4799-0F48-9113-172284206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494" y="2471230"/>
            <a:ext cx="7457053" cy="40243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20422B-FD22-AB43-9CD3-47B531033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42" y="2471230"/>
            <a:ext cx="2735090" cy="40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Macintosh PowerPoint</Application>
  <PresentationFormat>Breitbild</PresentationFormat>
  <Paragraphs>31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Spieltheorie</vt:lpstr>
      <vt:lpstr>PowerPoint-Präsentation</vt:lpstr>
      <vt:lpstr>PowerPoint-Präsentation</vt:lpstr>
      <vt:lpstr>PowerPoint-Präsentation</vt:lpstr>
      <vt:lpstr>PowerPoint-Präsentation</vt:lpstr>
      <vt:lpstr>Spieltheorie im Fernsehen</vt:lpstr>
      <vt:lpstr>Spieltheorie und Ökonomie und Politik</vt:lpstr>
      <vt:lpstr>Wiederholtes Gefangenendilemma 1984 (R. Axelrod) </vt:lpstr>
      <vt:lpstr>Die Entwicklung der Kooperation: Tit for Tat:  Wie du mir, so ich dir … am erfolgreichsten</vt:lpstr>
      <vt:lpstr>Mögliche Konflikte?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</dc:title>
  <dc:creator>Werner Holzheu</dc:creator>
  <cp:lastModifiedBy>Werner Holzheu</cp:lastModifiedBy>
  <cp:revision>64</cp:revision>
  <dcterms:created xsi:type="dcterms:W3CDTF">2020-06-18T10:16:27Z</dcterms:created>
  <dcterms:modified xsi:type="dcterms:W3CDTF">2021-06-10T19:06:15Z</dcterms:modified>
</cp:coreProperties>
</file>