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37434-852E-0D4F-A3BE-B12DEFB9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0ACCA6-D3D4-3048-B187-7FB528691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5A136C-42A8-A643-86B2-A14A75BA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C55F9-B526-0047-BDFC-BAE16AB6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4F7A2A-C081-DA41-8C87-FF40BF24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07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0551C-61AD-8D41-97F6-C97D6DA3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0C9FC7-6AE0-7A4F-ACC0-3BBE23483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8CE8EB-475F-D64F-9933-F1D8BA20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609646-3B4E-404F-9509-D2660A02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055BCF-F577-E64D-9421-63D1D9C9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61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916641E-2E7F-144E-8251-22DC0A5F9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BFB2CA-5E59-5C49-941E-2B38E859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313FF0-DAAE-5041-B04A-93356240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B7230-19E7-EC48-97AE-7A3C9DFE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E6226A-941B-A64F-B498-2706A249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46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8D44A-9BC5-4249-9964-D46A5484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6BF6C8-4B8A-4249-AC1C-AEA9557AF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FC800-2D18-4045-AF22-26A5DF4F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0958B1-1D8F-D444-B892-7A2681FF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9F59DE-F2D3-BA4C-B492-7C9712D9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54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E62C1-10AF-5646-98B3-F2F35C0B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588849-7BD1-AB49-8C0D-E497D8DE1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5AAC57-AAD7-D64A-9843-B37AD0B8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B73950-97BF-224A-B960-145E50CB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5E4988-F067-7F4C-B59D-539C3F41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61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9EB63-F372-3F4A-AF35-2FF9D4C3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5470ED-38F2-ED4A-87E5-985431DFE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3E74EB-4DD1-DD45-A180-E8C02BF10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B14114-7D76-8440-A118-7B4A75BF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C7562A-B0B3-5347-BD47-BFF5D605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BEEADE-789E-5E41-8539-2F615D83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38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A62B7-4E1F-E345-82A0-FA26A359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397BA6-E094-B94D-B78D-D13C5002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557117-4C10-124B-B920-E5E3A82CE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32EC87-90E5-2D4A-AAEB-336DBAF60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0406E1-BCE9-8849-A955-0186925B3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773432-6500-5340-ACB9-B43E8143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89A48F-931D-6C47-91BA-4DAD5874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649D9BD-2C09-3146-8A51-66BF5646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76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5D844-5C94-E34E-B1F8-2D80AA7E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7C39AD-441A-4143-9ADF-C56677E8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87A049-B3ED-684C-862F-7BFFD4CF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A61003-64A9-8840-A910-140FAFA1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12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5314A3B-67E5-D445-8D82-9271187E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0D2D79-EFD8-AB46-9A7B-B59564CA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1D9AB-3369-F04E-BC6B-1BBF6B99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20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1D384-FD7D-A347-8180-E288429E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C31185-F71F-C340-99A6-DBCEC9A9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2D1CE0-3926-3942-8BF7-E2F4ADF1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06E9FB-39B7-3F46-92CE-ECA113C4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A72C87-0CC6-E946-B51C-1DE98989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497BF6-31E8-9B49-9C7C-FAD4E29B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83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FF160-830B-994D-90D0-8EFEDA50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23890B4-0403-F64F-AABD-BB5955451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2566EF-BD8B-A74B-B24E-8C23BBBC3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906349-9DE6-4540-A811-14A1E25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32BE9C-54F0-3E4A-9C02-90BC0B0F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0CF829-DAD5-234A-9BD3-8767A04B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482FCFF-193C-5145-B261-8D9EE93E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8E4A1D-8550-9F46-ABBE-2D3785CB2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4A5647-8154-0D4A-BDD9-7419B33D7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16B73-D86A-CA47-9D59-8EA0A4D015E2}" type="datetimeFigureOut">
              <a:rPr lang="de-DE" smtClean="0"/>
              <a:t>31.10.21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370A36-C581-F549-B3B2-E44503211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5E72E4-AC0F-DF49-B0FF-847183C3B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10F22-0BBD-044C-9EF7-CCEA400F0C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92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85030-49B2-8241-8F8F-AAE3CE722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Management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A8D76E-FCA1-A749-9315-3D513BBFF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Normatives – Strategisches – Operatives</a:t>
            </a:r>
          </a:p>
          <a:p>
            <a:r>
              <a:rPr lang="de-DE" dirty="0"/>
              <a:t>Managementkonzepte</a:t>
            </a:r>
          </a:p>
          <a:p>
            <a:r>
              <a:rPr lang="de-DE" dirty="0"/>
              <a:t>5HLW 2021-22</a:t>
            </a:r>
          </a:p>
        </p:txBody>
      </p:sp>
    </p:spTree>
    <p:extLst>
      <p:ext uri="{BB962C8B-B14F-4D97-AF65-F5344CB8AC3E}">
        <p14:creationId xmlns:p14="http://schemas.microsoft.com/office/powerpoint/2010/main" val="415483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34A9712-9605-E842-8288-1A26A4F2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49" y="0"/>
            <a:ext cx="970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6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9FFF20-968C-D64E-9B9F-EFF888518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73" y="0"/>
            <a:ext cx="9860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B22D1A7-DF2F-1F40-A940-BC973B1E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83" y="0"/>
            <a:ext cx="9666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3743B2-A53C-1543-A679-EF0BFBE9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95" y="0"/>
            <a:ext cx="968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1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BEBDC5-7680-9846-B4E5-F4A8A22F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35" y="0"/>
            <a:ext cx="9636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6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6F3D1A5-DD8A-904A-98E2-AA4D4FA36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805" y="0"/>
            <a:ext cx="9640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798A24-C8B9-D948-B8F7-53E77C30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14" y="0"/>
            <a:ext cx="9703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1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DFD1A80-B8FD-DB44-9C1E-49BF115C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97" y="0"/>
            <a:ext cx="9638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2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Tisch enthält.&#10;&#10;Automatisch generierte Beschreibung">
            <a:extLst>
              <a:ext uri="{FF2B5EF4-FFF2-40B4-BE49-F238E27FC236}">
                <a16:creationId xmlns:a16="http://schemas.microsoft.com/office/drawing/2014/main" id="{18604213-8D97-7844-A322-BEA174BD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49" y="0"/>
            <a:ext cx="974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3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E6AD61-0916-C64D-9C4F-BAB378F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0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1D2C67-C1D2-6F40-810E-DCFBD550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95" y="0"/>
            <a:ext cx="9781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D4B00C-ED4D-954A-A905-7F783E6D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95" y="0"/>
            <a:ext cx="973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4F7DCD-6CE5-B749-A14C-0819795A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4" y="0"/>
            <a:ext cx="95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4898420-ED29-2546-BDC7-EC0DEDEA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81" y="0"/>
            <a:ext cx="9677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6851C6-D424-4444-95FD-AE8B8C111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5" y="0"/>
            <a:ext cx="9644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0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E3FF5F-45DF-AE4D-A67A-880BBA56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98" y="0"/>
            <a:ext cx="9662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034EE6-EA00-FD42-B7A0-AE8131F3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10" y="0"/>
            <a:ext cx="9753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0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Macintosh PowerPoint</Application>
  <PresentationFormat>Breitbild</PresentationFormat>
  <Paragraphs>4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Management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</dc:title>
  <dc:creator>HOLZHEU Werner</dc:creator>
  <cp:lastModifiedBy>HOLZHEU Werner</cp:lastModifiedBy>
  <cp:revision>4</cp:revision>
  <dcterms:created xsi:type="dcterms:W3CDTF">2021-10-31T17:38:04Z</dcterms:created>
  <dcterms:modified xsi:type="dcterms:W3CDTF">2021-10-31T17:48:26Z</dcterms:modified>
</cp:coreProperties>
</file>