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74" r:id="rId4"/>
    <p:sldId id="271" r:id="rId5"/>
    <p:sldId id="272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5964"/>
  </p:normalViewPr>
  <p:slideViewPr>
    <p:cSldViewPr snapToGrid="0" snapToObjects="1">
      <p:cViewPr varScale="1">
        <p:scale>
          <a:sx n="76" d="100"/>
          <a:sy n="76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732C6-3661-D34C-9C4F-732549E4E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FFB7710-8868-A04C-8229-BF200DA6F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33E89C-E188-D641-94A1-53B434E6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55DE2B-7A69-D344-B954-C8FCE1FF4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651264-E1BD-604F-B378-A049B4D75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68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B6803-9905-A54C-9825-25966D9D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FB5D5E-A359-FD45-A7DB-A1AFAE4BE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B92ED6-EE49-6248-BE05-A11477DBE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E0E88E-91E7-FC45-9527-B617D5B2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A23102-4A28-4C40-BDFE-8038C627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537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5700DA-537B-094F-880C-2D8F9D0582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18BA74D-A06A-F543-B075-68FA8C5E7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588C5C-412D-F24B-90B7-4B0C7BAB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45EDCE-80B2-434A-91C0-509FF2FD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8966E7-0D9A-6D4D-9D92-A4573EB1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76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C2BB1-2ADA-614B-A6CB-995FFA01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2A7A86-97CA-BA42-8D35-9BD06E8C8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0CC63D-0F21-3446-AC9E-B6710190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9B408F-FADB-674E-BDA9-810C5672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7708FA-91F8-9641-A17E-392116A7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1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00065-1255-5842-9B99-EDEF640B2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9C1D6A-6CDB-6849-89BA-55EFAFD46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154D8D-F2C8-C345-A5BB-2539B8AC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BABFB8-0DED-3B4F-8DFB-5A5A4AF2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214E30-9F3A-9E4D-B9FB-D2B2DE10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45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21668-377D-044B-88C2-91034569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7C0C55-0D03-7C4E-86E3-94D0B0265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28763C-D696-274B-960D-B210300FF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9F2DE1B-8983-A94C-B465-D3F3F7AA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FBF311-FD10-334F-BD32-067307BE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C69D80-7511-934E-967E-E1638C95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27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8D981-D9DF-5448-8741-ADA32DAB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BACA90-19A1-F34B-AE7C-08D2FFEC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EED112-302D-6148-B0D7-54984D8EF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069BA3-1481-EE4F-96ED-E35C2FA84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02D373D-B4E0-F34A-8CF9-935C97E17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ED95D85-F0EB-914B-ADC2-0A83216A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D9AEB6B-3F62-8E44-B4E9-C4413694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D6D561-1457-8049-92E2-A0C2084F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04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1A2CF-8218-9348-A99C-73221C038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8A219A0-B402-CA46-9D05-29255FE4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A4ABBB-BB3B-8B48-8DF5-EBE593344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35F21D-B6C0-5D41-980A-14F93D2CA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28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7F44508-AE7D-F04E-80BC-E08C3ADC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2A4028-CCDD-C94F-8C07-A9EF632E6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F4EA28-9588-334D-A281-84563C18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23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92B24-FA72-7241-B6DC-92A1BED4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FD7EB3-69A2-1047-BBD9-997E3FF3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201B24-54E9-184D-9C89-3E54A3CD1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2134F8-F0DC-AB4A-817A-ADB73F8A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8DCC04-1EDD-B14D-8009-BE36EB478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39EC24-511C-1940-B574-4F456B17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8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2AAC1E-E26E-0F49-9F8B-E170C873E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FFF7210-225A-544D-9A64-5446318DEF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52F558-CC00-F749-9777-4E106DCF1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90E491-5257-5042-AC89-C3E91055C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88219A-53E5-344C-AEB6-BA9F57A10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45F78E-5076-9842-A4EB-A59A703A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86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8DB42C-0960-844F-9EB9-D3090892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C149E0-305B-0A43-B6EF-C69AD5E4C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C1C986-E382-AD4B-8272-3737024AC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7B0A6-34B0-6344-815F-EAEB7EA37DB2}" type="datetimeFigureOut">
              <a:rPr lang="de-DE" smtClean="0"/>
              <a:t>16.11.21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77C42D-82CA-9C47-8AB2-AE2540D6F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0A0B4F-37D2-2445-885F-E6858CCE0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638B-6329-9B46-9B67-9E36AF3F3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84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147A2-6F49-DC41-820C-27342EED1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Arbeitsrecht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3F00AE-CC51-714E-B642-E095FF5ED2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3hrd – 2021_22</a:t>
            </a:r>
          </a:p>
        </p:txBody>
      </p:sp>
    </p:spTree>
    <p:extLst>
      <p:ext uri="{BB962C8B-B14F-4D97-AF65-F5344CB8AC3E}">
        <p14:creationId xmlns:p14="http://schemas.microsoft.com/office/powerpoint/2010/main" val="289801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7E50FAF-8C7E-074F-9E2A-848AFDD1B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16" y="0"/>
            <a:ext cx="9672368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E1A6174-5A36-DB49-B9FB-BC80EB7B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204" y="2987828"/>
            <a:ext cx="4266979" cy="22258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1C8B6EA-605B-D44B-8EAE-34FA3A581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5080000"/>
            <a:ext cx="56515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F8FF51F-CB27-5549-89D5-C91B29BE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00" y="0"/>
            <a:ext cx="968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49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7551673-334B-4949-AAF6-A780472C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10" y="0"/>
            <a:ext cx="969018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F54ECD8-41EA-434C-B594-B3D4BF372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781" y="2728282"/>
            <a:ext cx="4165600" cy="30099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F6FB43-18C3-094A-A9A2-D02D1F96F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205" y="4608060"/>
            <a:ext cx="4400014" cy="14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C7D3D74-0D8D-094A-9D9E-F02FEA5C8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81" y="0"/>
            <a:ext cx="9664038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36B56C1-0F57-1345-B083-F2C5C75FA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4355"/>
            <a:ext cx="4333684" cy="16683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1AA77A8-1DA7-DC46-BA9E-F9EB9222B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837" y="3675884"/>
            <a:ext cx="4891371" cy="28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6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B7549A9-1D21-CC46-A828-6659783CB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65" y="0"/>
            <a:ext cx="963827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49159D1-8D45-AD4C-801C-4C34D53FB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755" y="5494443"/>
            <a:ext cx="4306984" cy="92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4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D7B9CD8-CE62-824A-83DA-6B1249CA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50" y="0"/>
            <a:ext cx="974730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2CF8A84-B2D8-D940-9F2B-E91874FCA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484" y="3302575"/>
            <a:ext cx="4458236" cy="21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DB4CB2F-3509-7842-8F14-8BA56F414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90" y="0"/>
            <a:ext cx="9708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28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6D058F-DA60-D04B-99AF-C541D5F9A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57" y="0"/>
            <a:ext cx="9688286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0CE606D-801D-6B43-86ED-17BACA8C3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02" y="2779241"/>
            <a:ext cx="4775659" cy="36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7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C30C9C9-32D4-0A4D-A1FF-3126AFB83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363" y="0"/>
            <a:ext cx="9727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67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39AC171-8064-414A-8F23-5571BE140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34" y="0"/>
            <a:ext cx="9200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41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CAE9F76-805A-DF48-A6E6-444F93B3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871" y="0"/>
            <a:ext cx="9070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0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18E679-7558-3842-9CCF-812B996A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71" y="0"/>
            <a:ext cx="9151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2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717870-DB3C-174B-B933-FEE3077D4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23" y="0"/>
            <a:ext cx="9136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53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EEF3CE-54F4-004D-97F5-D9FF87E20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66" y="0"/>
            <a:ext cx="9609867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F4EE229-53B5-E74D-BA91-6A8BC66CD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891" y="3012967"/>
            <a:ext cx="4576055" cy="222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4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90DFE43-0F0C-0946-AA59-6C3EC56A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07" y="0"/>
            <a:ext cx="9661585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960FD3F-63DD-DC4A-A58D-46E5D734D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475" y="1401863"/>
            <a:ext cx="3792174" cy="12322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D00DD69-CEA0-2E4F-B57B-6841C8A6E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364" y="4981154"/>
            <a:ext cx="4740007" cy="158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7A726F5-26C4-164C-AD33-BC7DE2CF1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31" y="0"/>
            <a:ext cx="9705537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E009DD7-EE42-A048-AEE2-6B71DBA89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715" y="1898035"/>
            <a:ext cx="4451886" cy="15309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F491A0-326D-FF4C-BF17-02A30DE85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373" y="5439960"/>
            <a:ext cx="4022228" cy="11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BE887F-80B9-1047-9D80-0911BFB0D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731" y="0"/>
            <a:ext cx="9664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88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Macintosh PowerPoint</Application>
  <PresentationFormat>Breitbild</PresentationFormat>
  <Paragraphs>2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Arbeitsrecht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Arbeitsrecht</dc:title>
  <dc:creator>HOLZHEU Werner</dc:creator>
  <cp:lastModifiedBy>HOLZHEU Werner</cp:lastModifiedBy>
  <cp:revision>4</cp:revision>
  <dcterms:created xsi:type="dcterms:W3CDTF">2021-11-02T15:13:19Z</dcterms:created>
  <dcterms:modified xsi:type="dcterms:W3CDTF">2021-11-16T14:08:06Z</dcterms:modified>
</cp:coreProperties>
</file>