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324" r:id="rId2"/>
    <p:sldId id="325" r:id="rId3"/>
  </p:sldIdLst>
  <p:sldSz cx="9144000" cy="6858000" type="screen4x3"/>
  <p:notesSz cx="6888163" cy="100203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9900"/>
    <a:srgbClr val="99CC00"/>
    <a:srgbClr val="CCFF99"/>
    <a:srgbClr val="CCFF33"/>
    <a:srgbClr val="00CC66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>
      <p:cViewPr>
        <p:scale>
          <a:sx n="51" d="100"/>
          <a:sy n="51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40" y="-114"/>
      </p:cViewPr>
      <p:guideLst>
        <p:guide orient="horz" pos="3156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de-AT"/>
              <a:t>Wassermanngasse 1. März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C0F789-3387-42D3-9D96-67F2A57D693A}" type="datetimeFigureOut">
              <a:rPr lang="de-DE"/>
              <a:pPr>
                <a:defRPr/>
              </a:pPr>
              <a:t>25.10.2010</a:t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019770-22DD-42A9-B511-894D87E8EC4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Click to edit Master text styles</a:t>
            </a:r>
          </a:p>
          <a:p>
            <a:pPr lvl="1"/>
            <a:r>
              <a:rPr lang="de-AT" noProof="0" smtClean="0"/>
              <a:t>Second level</a:t>
            </a:r>
          </a:p>
          <a:p>
            <a:pPr lvl="2"/>
            <a:r>
              <a:rPr lang="de-AT" noProof="0" smtClean="0"/>
              <a:t>Third level</a:t>
            </a:r>
          </a:p>
          <a:p>
            <a:pPr lvl="3"/>
            <a:r>
              <a:rPr lang="de-AT" noProof="0" smtClean="0"/>
              <a:t>Fourth level</a:t>
            </a:r>
          </a:p>
          <a:p>
            <a:pPr lvl="4"/>
            <a:r>
              <a:rPr lang="de-AT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B6FB4E0-96B9-4F2A-BA24-CE05709B503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12D66-F0AB-44B8-9429-F60B85435808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CA436-E9CC-45C4-A124-D4B87BF34D35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F5582-4AD6-4946-AEF6-80F890F49295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DC58E-5504-4F8F-8A2C-409B3AA9D34D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7DC48-9D59-494C-8607-6030CC68E482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48D8-7E9F-4267-86AB-99F0F42D63FF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FEF7-29DC-48DD-A941-0B996D756240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1191B-FCD4-49A3-B465-6354FD03A70A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9192-7B38-49F9-8C4A-4E377A5820F2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EC922-5542-4C8D-B98D-64BD1D6B732F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54110-BBF9-469B-AE53-1566F5C8A5DD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D02F-97FA-498E-AD75-3EB40FF32FE2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03350" y="6381750"/>
            <a:ext cx="16303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219490-B7DF-4FEB-8B36-A3C71734F069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2656"/>
            <a:ext cx="4680520" cy="595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395536" y="404664"/>
            <a:ext cx="21852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Gewinn- und </a:t>
            </a:r>
          </a:p>
          <a:p>
            <a:r>
              <a:rPr lang="de-AT" dirty="0" smtClean="0"/>
              <a:t>Verlustrechnung</a:t>
            </a:r>
          </a:p>
          <a:p>
            <a:r>
              <a:rPr lang="de-AT" dirty="0" smtClean="0"/>
              <a:t>1.8.2007-</a:t>
            </a:r>
          </a:p>
          <a:p>
            <a:r>
              <a:rPr lang="de-AT" dirty="0" smtClean="0"/>
              <a:t>31.7.2008</a:t>
            </a:r>
          </a:p>
          <a:p>
            <a:endParaRPr lang="de-AT" dirty="0" smtClean="0"/>
          </a:p>
          <a:p>
            <a:r>
              <a:rPr lang="de-AT" dirty="0" err="1" smtClean="0"/>
              <a:t>Zotter</a:t>
            </a:r>
            <a:r>
              <a:rPr lang="de-AT" dirty="0" smtClean="0"/>
              <a:t> Schokoladen</a:t>
            </a:r>
          </a:p>
          <a:p>
            <a:r>
              <a:rPr lang="de-AT" dirty="0" smtClean="0"/>
              <a:t>Manufaktur GmbH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1328738"/>
            <a:ext cx="90678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323528" y="404664"/>
            <a:ext cx="4134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Bilanz zum 31.7.2008</a:t>
            </a:r>
          </a:p>
          <a:p>
            <a:r>
              <a:rPr lang="de-AT" dirty="0" err="1" smtClean="0"/>
              <a:t>Zotter</a:t>
            </a:r>
            <a:r>
              <a:rPr lang="de-AT" dirty="0" smtClean="0"/>
              <a:t> Schokoladen Manufaktur GmbH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1_Custom Design</vt:lpstr>
      <vt:lpstr>Folie 1</vt:lpstr>
      <vt:lpstr>Folie 2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Produkte in Österreich</dc:title>
  <dc:creator>AT23378</dc:creator>
  <cp:lastModifiedBy>Windows User</cp:lastModifiedBy>
  <cp:revision>102</cp:revision>
  <dcterms:created xsi:type="dcterms:W3CDTF">2009-08-10T09:15:21Z</dcterms:created>
  <dcterms:modified xsi:type="dcterms:W3CDTF">2010-10-25T14:24:19Z</dcterms:modified>
</cp:coreProperties>
</file>