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8227" autoAdjust="0"/>
  </p:normalViewPr>
  <p:slideViewPr>
    <p:cSldViewPr snapToGrid="0" snapToObjects="1">
      <p:cViewPr varScale="1">
        <p:scale>
          <a:sx n="116" d="100"/>
          <a:sy n="116" d="100"/>
        </p:scale>
        <p:origin x="14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Probleme beim Verkäufer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Übersicht über mögliche Probleme auf Verkäuferseite geben können, </a:t>
            </a:r>
          </a:p>
          <a:p>
            <a:r>
              <a:rPr lang="de-DE" sz="900" dirty="0">
                <a:cs typeface="Chalkduster"/>
              </a:rPr>
              <a:t>mögliche Lösungen vorschlagen können, für jeweilige Situation Schriftstücke erarbeiten können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374368"/>
            <a:ext cx="531592" cy="479474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55586"/>
              </p:ext>
            </p:extLst>
          </p:nvPr>
        </p:nvGraphicFramePr>
        <p:xfrm>
          <a:off x="26147" y="404648"/>
          <a:ext cx="7699123" cy="398780"/>
        </p:xfrm>
        <a:graphic>
          <a:graphicData uri="http://schemas.openxmlformats.org/drawingml/2006/table">
            <a:tbl>
              <a:tblPr/>
              <a:tblGrid>
                <a:gridCol w="836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85378"/>
              </p:ext>
            </p:extLst>
          </p:nvPr>
        </p:nvGraphicFramePr>
        <p:xfrm>
          <a:off x="33050" y="798374"/>
          <a:ext cx="7718721" cy="1257300"/>
        </p:xfrm>
        <a:graphic>
          <a:graphicData uri="http://schemas.openxmlformats.org/drawingml/2006/table">
            <a:tbl>
              <a:tblPr/>
              <a:tblGrid>
                <a:gridCol w="838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0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3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44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 in vereinbarter Qualität u Menge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93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gewöhnliches G.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"Ende Juni...", in Kalenderwoche 13..."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setzten, nur korrekte Teile annehmen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durch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Pönale (Vertragsstrafe),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Liefergarantie;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63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"fix" im Text, oder aus der Natur des Geschäftes (z.B. Hochzeit)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79037"/>
              </p:ext>
            </p:extLst>
          </p:nvPr>
        </p:nvGraphicFramePr>
        <p:xfrm>
          <a:off x="21901" y="2105706"/>
          <a:ext cx="7763051" cy="3850640"/>
        </p:xfrm>
        <a:graphic>
          <a:graphicData uri="http://schemas.openxmlformats.org/drawingml/2006/table">
            <a:tbl>
              <a:tblPr/>
              <a:tblGrid>
                <a:gridCol w="84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28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Mangelhafte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 für Mangelfreiheit bei Übergabe (gesetzlich neu 2022)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51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innerhalb 2 (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 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+ 3 Monate zur Durchsetzung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 ab 2022) 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Jahren (unbewegliche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Immobilien, Heizungsrohre,...), 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+ 3 Monate zur Durchsetzung…</a:t>
                      </a:r>
                    </a:p>
                    <a:p>
                      <a:pPr algn="l" fontAlgn="ctr"/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Beweislastumkehr: 12 Monate(neu ab 2022 für 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Sachen) 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muss Verkäufer Mangelfreiheit beweisen, danach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Käufer Mangelexistenz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Verkürzung auf 1 Jahr bei gebrauchten Sachen möglich,   30 Jahre bei arglistigem Verschweigen</a:t>
                      </a:r>
                    </a:p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 2022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umfasst auch digitale Leistungen (z.B. 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updates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von Apps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…) </a:t>
                      </a:r>
                    </a:p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im B2B Mängelrüge verpflichtend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B2C wurde eigenes Gesetz gemacht (VGG Verbraucher- Gewährleistungs-Gesetz)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Gilt für Verträge über bewegliche Sachen  ab 2022 (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Immobilien, Tiere,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Fianzdiensteistungen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 &gt; ABGB)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 mit digitalen Elementen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 auf Gewährleistung gegenüber Verkäufer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Hersteller)</a:t>
                      </a:r>
                    </a:p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 auch dann wenn z.B. mit Daten bezahlt wurde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(Facebook)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Maßnahmen:</a:t>
                      </a:r>
                    </a:p>
                    <a:p>
                      <a:pPr marL="228600" indent="-228600" algn="l" fontAlgn="ctr">
                        <a:buAutoNum type="arabicParenR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Verbesserung oder Austausch </a:t>
                      </a:r>
                    </a:p>
                    <a:p>
                      <a:pPr marL="228600" indent="-228600" algn="l" fontAlgn="ctr">
                        <a:buAutoNum type="arabicParenR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Preisminderung und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 der Lieferung bei Annahme;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Sofortige Beanstandung von Mangel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 (freiwillig)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91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für Mängel die erst nach Übergabe entstanden sind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oft als Marketingmaßnahme verwendet (7 Jahre bei Kia)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Mängel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Garantieleistung im Rahmen des versprochenen Umfangs, z.B. kostenlose Reperatur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aufheben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Schadenersatz: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Verschulden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15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Schaden nachweisbar und vom Verkäufer verschuldet sind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Verjährungsfrist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ab Kenntnis von Schaden und Schädiger 3 Jahre, jedenfalls 30 Jahre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Flachdach wird fahrlässig schlecht  (Verschulden)  erstellt, es regnet nach 8 Jahren ein ... Verjähfung nach 11 Jahren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muss häufig eingeklagt werden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Ersatz des Schadens, z.B. Geldersatz, kostenlose Reparatur, Ersatz von Folgeschäden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und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Behebung vorschreiben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Produkthaftung: gesetzliche Haft.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gelegentlich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48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Schäden durch 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fehlerhaftes Produkt einen Sach- oder Personenschaden verursacht, Frist: 10 Jahre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 Produktrückrufe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dokumentieren und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Verkäufer, Importeuer in EU und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Herstaller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haften für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(nur im B2C-Bereich) und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Personanschäden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Selbstbehalt 500 EUR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nur der Schaden der über 500 beträgt wird abgegolten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ermitteln,  Verkäufer die Bezahlung vorschreiben,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 verständigen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45211"/>
              </p:ext>
            </p:extLst>
          </p:nvPr>
        </p:nvGraphicFramePr>
        <p:xfrm>
          <a:off x="29908" y="6024214"/>
          <a:ext cx="7763051" cy="774700"/>
        </p:xfrm>
        <a:graphic>
          <a:graphicData uri="http://schemas.openxmlformats.org/drawingml/2006/table">
            <a:tbl>
              <a:tblPr/>
              <a:tblGrid>
                <a:gridCol w="84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649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fehlerhafte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richtige Rechnung, lt. USTG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richtige Menge und Ware (lt. Lieferung und Auftrag)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Rechenfehler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400: Verkäufer, Menge &amp; Art, Lieferdatum, Ausstellungsdatum, Bruttobetrag,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Steuersatz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10.000,- + Käufer, Steuerbetrag, Nettobetrag, fortlaufende </a:t>
                      </a:r>
                      <a:r>
                        <a:rPr lang="de-DE" sz="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UID des Verkäufers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10.000,- + UIK Käufer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der Rechnung: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Rechnungsnr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Auflistung der Fehler, Rechnung mitsenden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Ausstellung einer korrekten Rechnung lt. USTG, da bei nicht korrekter Rechnung VOST Abzug verweigert werden kann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 Rechnungskontrolle (Vollständigkeit lt. Lieferschein und tats. Menge, rechnerisch, formal), Bezahlung erst nach Erhalt der korrekten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Bild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0" y="1459216"/>
            <a:ext cx="538700" cy="499915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0" y="3691980"/>
            <a:ext cx="474499" cy="101833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2" y="6598853"/>
            <a:ext cx="562285" cy="17571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867068" y="1891256"/>
            <a:ext cx="11729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Hinweis vereinbarter Termin, Versäumnis, Nachfrist, Rechtsfolgen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Bedauern, Begründen</a:t>
            </a:r>
          </a:p>
          <a:p>
            <a:r>
              <a:rPr lang="de-DE" sz="800" dirty="0">
                <a:cs typeface="Chalkduster"/>
              </a:rPr>
              <a:t>Neuer Termin, Verständnis ersuchen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867068" y="3126083"/>
            <a:ext cx="1172914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Schriftstücke (KV ...) , Erhalt bestätigen, Mangel beschreiben, Lösungsvorschlag 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Anerkennung der Mängelrüge, Ablehnung wenn sachlich gerechtfertigt, auf Rechtlage hinweisen</a:t>
            </a:r>
          </a:p>
          <a:p>
            <a:r>
              <a:rPr lang="de-DE" sz="800" dirty="0">
                <a:cs typeface="Chalkduster"/>
              </a:rPr>
              <a:t>Anerkennung, Bemühen dass Fehler nicht mehr passieren, Kulanzangebot, Treuerabatt anbieten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867068" y="5657672"/>
            <a:ext cx="1066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Rechnung</a:t>
            </a:r>
          </a:p>
          <a:p>
            <a:r>
              <a:rPr lang="de-DE" sz="800" dirty="0">
                <a:cs typeface="Chalkduster"/>
              </a:rPr>
              <a:t>Mängelbeschreibung</a:t>
            </a:r>
          </a:p>
          <a:p>
            <a:r>
              <a:rPr lang="de-DE" sz="800" dirty="0">
                <a:cs typeface="Chalkduster"/>
              </a:rPr>
              <a:t>Bitte um Korrektur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Siehe andere Probleme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5272" y="455665"/>
            <a:ext cx="1418728" cy="1435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Persönliche Anrede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Betreff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Warum schreibe ich?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Was will ich?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Schlussgruß / </a:t>
            </a:r>
            <a:r>
              <a:rPr lang="de-DE" sz="600" dirty="0" err="1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Beilagen</a:t>
            </a:r>
          </a:p>
        </p:txBody>
      </p:sp>
    </p:spTree>
    <p:extLst>
      <p:ext uri="{BB962C8B-B14F-4D97-AF65-F5344CB8AC3E}">
        <p14:creationId xmlns:p14="http://schemas.microsoft.com/office/powerpoint/2010/main" val="38880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Macintosh PowerPoint</Application>
  <PresentationFormat>Bildschirmpräsentation (4:3)</PresentationFormat>
  <Paragraphs>122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HOLZHEU Werner</cp:lastModifiedBy>
  <cp:revision>183</cp:revision>
  <cp:lastPrinted>2018-04-24T15:08:51Z</cp:lastPrinted>
  <dcterms:created xsi:type="dcterms:W3CDTF">2015-09-21T19:41:13Z</dcterms:created>
  <dcterms:modified xsi:type="dcterms:W3CDTF">2022-05-17T18:52:59Z</dcterms:modified>
</cp:coreProperties>
</file>