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3"/>
    <p:restoredTop sz="94712"/>
  </p:normalViewPr>
  <p:slideViewPr>
    <p:cSldViewPr>
      <p:cViewPr varScale="1">
        <p:scale>
          <a:sx n="120" d="100"/>
          <a:sy n="120" d="100"/>
        </p:scale>
        <p:origin x="17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FEC27E-D25F-C78A-9E28-10BF73D2A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E3E6A-76D2-D14B-B95B-24FD7F5AB5D5}" type="datetimeFigureOut">
              <a:rPr lang="de-AT" altLang="de-DE"/>
              <a:pPr>
                <a:defRPr/>
              </a:pPr>
              <a:t>16.06.22</a:t>
            </a:fld>
            <a:endParaRPr lang="de-AT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5AD0E9-B71F-635F-6B00-6C499E05B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6E9B06-1E27-D8D2-F69D-C812686BC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01EDA-C1D4-924B-A063-3E18510A1493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59488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D3E1AB-F36E-6472-C48E-ACCE801BF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E598B-DF17-A24C-85B0-5A052E89A4B1}" type="datetimeFigureOut">
              <a:rPr lang="de-AT" altLang="de-DE"/>
              <a:pPr>
                <a:defRPr/>
              </a:pPr>
              <a:t>16.06.22</a:t>
            </a:fld>
            <a:endParaRPr lang="de-AT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08DC22-EC3B-9741-430E-25770D803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3AA845-4B22-87AE-9B8D-5A83075EB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58EAE-5728-F84F-856A-36A7D6434C78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00086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F91C29-39D7-C2DC-D4D9-598FB7CD8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AD17A-BFF0-3045-8B92-CAEFBA585A63}" type="datetimeFigureOut">
              <a:rPr lang="de-AT" altLang="de-DE"/>
              <a:pPr>
                <a:defRPr/>
              </a:pPr>
              <a:t>16.06.22</a:t>
            </a:fld>
            <a:endParaRPr lang="de-AT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9D260B-A8DD-BFD9-F918-50C551B55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6D0FF5-317D-8C35-A79B-A2EB59D3A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385E3-D8A1-0D42-98AB-4B815711BD46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34889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72AA94-F788-70AE-FD22-CDB32809A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1B1DE-586D-1F4A-A123-BAAF262A74E4}" type="datetimeFigureOut">
              <a:rPr lang="de-AT" altLang="de-DE"/>
              <a:pPr>
                <a:defRPr/>
              </a:pPr>
              <a:t>16.06.22</a:t>
            </a:fld>
            <a:endParaRPr lang="de-AT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DD43E0-A0B1-9A9E-97AA-CE4A9F748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0566B5-7B4D-61D1-3F9A-700750B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37385-F8B8-3741-9394-054C0D9C5A20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31250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4EE902-5F44-EAEF-88EE-B488AB1DF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126DA-2674-2846-A94E-079B5B3791AC}" type="datetimeFigureOut">
              <a:rPr lang="de-AT" altLang="de-DE"/>
              <a:pPr>
                <a:defRPr/>
              </a:pPr>
              <a:t>16.06.22</a:t>
            </a:fld>
            <a:endParaRPr lang="de-AT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491915-2818-BA59-055D-E68E5C267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B506B8-5166-F125-1A0F-BBE480A5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E0EDA-0F7F-DF47-94C7-8F0AADAC4180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84665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BEA2AF7-56EB-EC5E-3BC6-8815EE71B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1EEA2-04D7-4B4F-9650-ECEFB87F567D}" type="datetimeFigureOut">
              <a:rPr lang="de-AT" altLang="de-DE"/>
              <a:pPr>
                <a:defRPr/>
              </a:pPr>
              <a:t>16.06.22</a:t>
            </a:fld>
            <a:endParaRPr lang="de-AT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4F4B9FA-98F1-D8C1-95BC-6FD848FE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DEE8F1A-AF06-8040-7FF5-85B9B94BC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90BD3-E953-B548-9E9C-821D81EE6B54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37723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F6C4CCCB-943D-6993-796E-06429C29E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D540D-2355-FB41-BAD7-43D74788FE6C}" type="datetimeFigureOut">
              <a:rPr lang="de-AT" altLang="de-DE"/>
              <a:pPr>
                <a:defRPr/>
              </a:pPr>
              <a:t>16.06.22</a:t>
            </a:fld>
            <a:endParaRPr lang="de-AT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C17F4EE1-2D19-53F5-A8BD-0265E65E6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26CF7D2D-BD3E-24A9-41A0-4C207B673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98BBD-2D5D-2F40-AE9B-35DD2DB53E4B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52478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71EA6F9-A7CC-FC73-FEE7-437153206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40592-D99D-FF47-B31D-AD061EC56BE8}" type="datetimeFigureOut">
              <a:rPr lang="de-AT" altLang="de-DE"/>
              <a:pPr>
                <a:defRPr/>
              </a:pPr>
              <a:t>16.06.22</a:t>
            </a:fld>
            <a:endParaRPr lang="de-AT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213986B-9A2D-F2B9-C50F-B196D94DB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DF6FDD5-927E-218C-736F-B90C3270A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77BD-F672-6747-9E3F-A1F0F3EDD82D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98521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FA0C8281-4CAB-D2DF-D499-66080B723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571ED-60C9-A744-A605-7A91DA1D055C}" type="datetimeFigureOut">
              <a:rPr lang="de-AT" altLang="de-DE"/>
              <a:pPr>
                <a:defRPr/>
              </a:pPr>
              <a:t>16.06.22</a:t>
            </a:fld>
            <a:endParaRPr lang="de-AT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47BA501-3F9F-9034-D79E-BB4E10313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AFA79A6-C604-9F08-3C66-70EEFDA97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02C05-E83D-7C4A-9090-B87BC0666607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46212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53B215D-ADE7-60ED-5798-4A9EEE774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46FAE-2EB3-0740-B257-902622B819A9}" type="datetimeFigureOut">
              <a:rPr lang="de-AT" altLang="de-DE"/>
              <a:pPr>
                <a:defRPr/>
              </a:pPr>
              <a:t>16.06.22</a:t>
            </a:fld>
            <a:endParaRPr lang="de-AT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B5FBB67-3DCE-5BF6-CAF5-D4CA4C7E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C7062D8-A287-4AA6-FB78-86A839C17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F00DE-4C51-854D-9271-88FD1F89B6A6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17747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FC91330-0133-D92F-53D9-EAACB4164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46A9D-7C2A-AF4D-9306-3CA9C6A66387}" type="datetimeFigureOut">
              <a:rPr lang="de-AT" altLang="de-DE"/>
              <a:pPr>
                <a:defRPr/>
              </a:pPr>
              <a:t>16.06.22</a:t>
            </a:fld>
            <a:endParaRPr lang="de-AT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B32E16-E094-EA69-D28E-940BC9D3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6BFE463-6D12-547F-C326-5F62086AF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19218-BFA3-BF48-A309-5AEEC1D5F7D3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05324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408E3664-7336-8449-C018-9E57560F350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Mastertitelformat bearbeiten</a:t>
            </a:r>
            <a:endParaRPr lang="de-DE" altLang="de-DE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A4DF062D-203A-4671-2E14-76625DC83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Mastertextformat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  <a:endParaRPr lang="de-DE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0CB640-AD4B-6891-E59E-EE6B30C730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BDF91A2-6FCE-3E48-9846-DBA491571217}" type="datetimeFigureOut">
              <a:rPr lang="de-AT" altLang="de-DE"/>
              <a:pPr>
                <a:defRPr/>
              </a:pPr>
              <a:t>16.06.22</a:t>
            </a:fld>
            <a:endParaRPr lang="de-AT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884736-6083-D166-A808-05BD863E5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43B815-5F3A-F21F-B8E7-67C6BA99B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02A0B49-3FE3-764D-8E12-3811F830F9F6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feld 3">
            <a:extLst>
              <a:ext uri="{FF2B5EF4-FFF2-40B4-BE49-F238E27FC236}">
                <a16:creationId xmlns:a16="http://schemas.microsoft.com/office/drawing/2014/main" id="{C38D1444-63CA-0276-884E-44BA6C5E1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0"/>
            <a:ext cx="2685504" cy="3231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500" dirty="0"/>
              <a:t>Sales Agreements </a:t>
            </a:r>
            <a:r>
              <a:rPr lang="de-DE" altLang="de-DE" sz="1500" dirty="0" err="1"/>
              <a:t>Introduction</a:t>
            </a:r>
            <a:endParaRPr lang="de-DE" altLang="de-DE" sz="1500" dirty="0"/>
          </a:p>
        </p:txBody>
      </p:sp>
      <p:sp>
        <p:nvSpPr>
          <p:cNvPr id="13314" name="Textfeld 4">
            <a:extLst>
              <a:ext uri="{FF2B5EF4-FFF2-40B4-BE49-F238E27FC236}">
                <a16:creationId xmlns:a16="http://schemas.microsoft.com/office/drawing/2014/main" id="{32F0BE95-4045-064D-E705-055B2F26E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792" y="-1588"/>
            <a:ext cx="6444208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800" b="1" dirty="0"/>
              <a:t>Goals/</a:t>
            </a:r>
            <a:r>
              <a:rPr lang="de-AT" altLang="de-DE" sz="800" b="1" dirty="0" err="1"/>
              <a:t>Competences</a:t>
            </a:r>
            <a:r>
              <a:rPr lang="de-AT" altLang="de-DE" sz="800" b="1" dirty="0"/>
              <a:t>:  </a:t>
            </a:r>
            <a:r>
              <a:rPr lang="de-AT" altLang="de-DE" sz="800" b="1" dirty="0" err="1"/>
              <a:t>Explain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prerequisites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of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sales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contract</a:t>
            </a:r>
            <a:r>
              <a:rPr lang="de-AT" altLang="de-DE" sz="800" b="1" dirty="0"/>
              <a:t> , </a:t>
            </a:r>
            <a:r>
              <a:rPr lang="de-AT" altLang="de-DE" sz="800" b="1" dirty="0" err="1"/>
              <a:t>describe</a:t>
            </a:r>
            <a:r>
              <a:rPr lang="de-AT" altLang="de-DE" sz="800" b="1" dirty="0"/>
              <a:t> different </a:t>
            </a:r>
            <a:r>
              <a:rPr lang="de-AT" altLang="de-DE" sz="800" b="1" dirty="0" err="1"/>
              <a:t>forms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of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sales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contracts</a:t>
            </a:r>
            <a:r>
              <a:rPr lang="de-AT" altLang="de-DE" sz="800" b="1" dirty="0"/>
              <a:t>, </a:t>
            </a:r>
            <a:r>
              <a:rPr lang="de-AT" altLang="de-DE" sz="800" b="1" dirty="0" err="1"/>
              <a:t>name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the</a:t>
            </a:r>
            <a:r>
              <a:rPr lang="de-AT" altLang="de-DE" sz="800" b="1" dirty="0"/>
              <a:t> minimal </a:t>
            </a:r>
            <a:r>
              <a:rPr lang="de-AT" altLang="de-DE" sz="800" b="1" dirty="0" err="1"/>
              <a:t>elements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of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sales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contracts</a:t>
            </a:r>
            <a:endParaRPr lang="de-AT" altLang="de-DE" sz="800" dirty="0"/>
          </a:p>
        </p:txBody>
      </p:sp>
      <p:sp>
        <p:nvSpPr>
          <p:cNvPr id="13315" name="Textfeld 42">
            <a:extLst>
              <a:ext uri="{FF2B5EF4-FFF2-40B4-BE49-F238E27FC236}">
                <a16:creationId xmlns:a16="http://schemas.microsoft.com/office/drawing/2014/main" id="{44D4B880-98BE-6F62-9B8A-59DB15ACF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375593"/>
            <a:ext cx="977900" cy="64940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de-AT" altLang="de-DE" sz="800" b="1" dirty="0" err="1"/>
              <a:t>Prerequisits</a:t>
            </a:r>
            <a:endParaRPr lang="de-AT" altLang="de-DE" sz="800" b="1" dirty="0"/>
          </a:p>
          <a:p>
            <a:pPr eaLnBrk="1" hangingPunct="1">
              <a:defRPr/>
            </a:pPr>
            <a:endParaRPr lang="de-AT" altLang="de-DE" sz="800" b="1" dirty="0"/>
          </a:p>
          <a:p>
            <a:pPr eaLnBrk="1" hangingPunct="1">
              <a:defRPr/>
            </a:pPr>
            <a:r>
              <a:rPr lang="de-AT" altLang="de-DE" sz="800" dirty="0"/>
              <a:t>Agreement </a:t>
            </a:r>
            <a:r>
              <a:rPr lang="de-AT" altLang="de-DE" sz="800" dirty="0" err="1"/>
              <a:t>of</a:t>
            </a:r>
            <a:r>
              <a:rPr lang="de-AT" altLang="de-DE" sz="800" dirty="0"/>
              <a:t> will</a:t>
            </a:r>
          </a:p>
          <a:p>
            <a:pPr eaLnBrk="1" hangingPunct="1">
              <a:defRPr/>
            </a:pPr>
            <a:endParaRPr lang="de-AT" altLang="de-DE" sz="800" dirty="0"/>
          </a:p>
          <a:p>
            <a:pPr eaLnBrk="1" hangingPunct="1">
              <a:defRPr/>
            </a:pPr>
            <a:r>
              <a:rPr lang="de-AT" altLang="de-DE" sz="800" dirty="0"/>
              <a:t>Legal  </a:t>
            </a:r>
            <a:r>
              <a:rPr lang="de-AT" altLang="de-DE" sz="800" dirty="0" err="1"/>
              <a:t>capacity</a:t>
            </a:r>
            <a:endParaRPr lang="de-AT" altLang="de-DE" sz="800" dirty="0"/>
          </a:p>
          <a:p>
            <a:pPr eaLnBrk="1" hangingPunct="1">
              <a:defRPr/>
            </a:pPr>
            <a:endParaRPr lang="de-AT" altLang="de-DE" sz="800" dirty="0"/>
          </a:p>
          <a:p>
            <a:pPr eaLnBrk="1" hangingPunct="1">
              <a:defRPr/>
            </a:pPr>
            <a:r>
              <a:rPr lang="de-AT" altLang="de-DE" sz="800" dirty="0"/>
              <a:t>True </a:t>
            </a:r>
            <a:r>
              <a:rPr lang="de-AT" altLang="de-DE" sz="800" dirty="0" err="1"/>
              <a:t>agreement</a:t>
            </a:r>
            <a:endParaRPr lang="de-AT" altLang="de-DE" sz="800" dirty="0"/>
          </a:p>
          <a:p>
            <a:pPr eaLnBrk="1" hangingPunct="1">
              <a:defRPr/>
            </a:pPr>
            <a:endParaRPr lang="de-AT" altLang="de-DE" sz="800" dirty="0"/>
          </a:p>
          <a:p>
            <a:pPr eaLnBrk="1" hangingPunct="1">
              <a:defRPr/>
            </a:pPr>
            <a:r>
              <a:rPr lang="de-AT" altLang="de-DE" sz="800" dirty="0" err="1"/>
              <a:t>Possibility</a:t>
            </a:r>
            <a:endParaRPr lang="de-AT" altLang="de-DE" sz="800" dirty="0"/>
          </a:p>
          <a:p>
            <a:pPr eaLnBrk="1" hangingPunct="1">
              <a:defRPr/>
            </a:pPr>
            <a:endParaRPr lang="de-AT" altLang="de-DE" sz="800" dirty="0"/>
          </a:p>
          <a:p>
            <a:pPr eaLnBrk="1" hangingPunct="1">
              <a:defRPr/>
            </a:pPr>
            <a:r>
              <a:rPr lang="de-AT" altLang="de-DE" sz="800" dirty="0" err="1"/>
              <a:t>Permitted</a:t>
            </a:r>
            <a:endParaRPr lang="de-AT" altLang="de-DE" sz="800" dirty="0"/>
          </a:p>
          <a:p>
            <a:pPr eaLnBrk="1" hangingPunct="1">
              <a:defRPr/>
            </a:pPr>
            <a:endParaRPr lang="de-AT" altLang="de-DE" sz="800" b="1" dirty="0"/>
          </a:p>
          <a:p>
            <a:pPr eaLnBrk="1" hangingPunct="1">
              <a:defRPr/>
            </a:pPr>
            <a:endParaRPr lang="de-AT" altLang="de-DE" sz="800" b="1" dirty="0"/>
          </a:p>
          <a:p>
            <a:pPr eaLnBrk="1" hangingPunct="1">
              <a:defRPr/>
            </a:pPr>
            <a:endParaRPr lang="de-AT" altLang="de-DE" sz="800" b="1" dirty="0"/>
          </a:p>
          <a:p>
            <a:pPr eaLnBrk="1" hangingPunct="1">
              <a:defRPr/>
            </a:pPr>
            <a:r>
              <a:rPr lang="de-AT" altLang="de-DE" sz="800" b="1" dirty="0"/>
              <a:t>Forms</a:t>
            </a:r>
          </a:p>
          <a:p>
            <a:pPr eaLnBrk="1" hangingPunct="1">
              <a:defRPr/>
            </a:pPr>
            <a:endParaRPr lang="de-AT" altLang="de-DE" sz="800" b="1" dirty="0"/>
          </a:p>
          <a:p>
            <a:pPr eaLnBrk="1" hangingPunct="1">
              <a:defRPr/>
            </a:pPr>
            <a:r>
              <a:rPr lang="de-AT" altLang="de-DE" sz="800" dirty="0" err="1"/>
              <a:t>Written</a:t>
            </a:r>
            <a:endParaRPr lang="de-AT" altLang="de-DE" sz="800" dirty="0"/>
          </a:p>
          <a:p>
            <a:pPr eaLnBrk="1" hangingPunct="1">
              <a:defRPr/>
            </a:pPr>
            <a:endParaRPr lang="de-AT" altLang="de-DE" sz="800" dirty="0"/>
          </a:p>
          <a:p>
            <a:pPr eaLnBrk="1" hangingPunct="1">
              <a:defRPr/>
            </a:pPr>
            <a:r>
              <a:rPr lang="de-AT" altLang="de-DE" sz="800" dirty="0"/>
              <a:t>Verbal</a:t>
            </a:r>
          </a:p>
          <a:p>
            <a:pPr eaLnBrk="1" hangingPunct="1">
              <a:defRPr/>
            </a:pPr>
            <a:endParaRPr lang="de-AT" altLang="de-DE" sz="800" dirty="0"/>
          </a:p>
          <a:p>
            <a:pPr eaLnBrk="1" hangingPunct="1">
              <a:defRPr/>
            </a:pPr>
            <a:r>
              <a:rPr lang="de-AT" altLang="de-DE" sz="800" dirty="0"/>
              <a:t>Electronic</a:t>
            </a:r>
          </a:p>
          <a:p>
            <a:pPr eaLnBrk="1" hangingPunct="1">
              <a:defRPr/>
            </a:pPr>
            <a:endParaRPr lang="de-AT" altLang="de-DE" sz="800" dirty="0"/>
          </a:p>
          <a:p>
            <a:pPr eaLnBrk="1" hangingPunct="1">
              <a:defRPr/>
            </a:pPr>
            <a:r>
              <a:rPr lang="de-AT" altLang="de-DE" sz="800" dirty="0" err="1"/>
              <a:t>through</a:t>
            </a:r>
            <a:r>
              <a:rPr lang="de-AT" altLang="de-DE" sz="800" dirty="0"/>
              <a:t> </a:t>
            </a:r>
            <a:r>
              <a:rPr lang="de-AT" altLang="de-DE" sz="800" dirty="0" err="1"/>
              <a:t>action</a:t>
            </a:r>
            <a:endParaRPr lang="de-AT" altLang="de-DE" sz="800" dirty="0"/>
          </a:p>
          <a:p>
            <a:pPr eaLnBrk="1" hangingPunct="1">
              <a:defRPr/>
            </a:pPr>
            <a:endParaRPr lang="de-AT" altLang="de-DE" sz="800" dirty="0"/>
          </a:p>
          <a:p>
            <a:pPr eaLnBrk="1" hangingPunct="1">
              <a:defRPr/>
            </a:pPr>
            <a:endParaRPr lang="de-AT" altLang="de-DE" sz="800" b="1" dirty="0"/>
          </a:p>
          <a:p>
            <a:pPr eaLnBrk="1" hangingPunct="1">
              <a:defRPr/>
            </a:pPr>
            <a:r>
              <a:rPr lang="de-AT" altLang="de-DE" sz="800" b="1" dirty="0"/>
              <a:t>Minimum Elements</a:t>
            </a:r>
          </a:p>
          <a:p>
            <a:pPr eaLnBrk="1" hangingPunct="1">
              <a:defRPr/>
            </a:pPr>
            <a:endParaRPr lang="de-AT" altLang="de-DE" sz="800" b="1" dirty="0"/>
          </a:p>
          <a:p>
            <a:pPr eaLnBrk="1" hangingPunct="1">
              <a:defRPr/>
            </a:pPr>
            <a:r>
              <a:rPr lang="de-AT" altLang="de-DE" sz="800" dirty="0"/>
              <a:t>Seller</a:t>
            </a:r>
          </a:p>
          <a:p>
            <a:pPr eaLnBrk="1" hangingPunct="1">
              <a:defRPr/>
            </a:pPr>
            <a:r>
              <a:rPr lang="de-AT" altLang="de-DE" sz="800" dirty="0" err="1"/>
              <a:t>Buyer</a:t>
            </a:r>
            <a:endParaRPr lang="de-AT" altLang="de-DE" sz="800" dirty="0"/>
          </a:p>
          <a:p>
            <a:pPr eaLnBrk="1" hangingPunct="1">
              <a:defRPr/>
            </a:pPr>
            <a:r>
              <a:rPr lang="de-AT" altLang="de-DE" sz="800" dirty="0"/>
              <a:t>Quality</a:t>
            </a:r>
          </a:p>
          <a:p>
            <a:pPr eaLnBrk="1" hangingPunct="1">
              <a:defRPr/>
            </a:pPr>
            <a:r>
              <a:rPr lang="de-AT" altLang="de-DE" sz="800" dirty="0" err="1"/>
              <a:t>Quantity</a:t>
            </a:r>
            <a:endParaRPr lang="de-AT" altLang="de-DE" sz="800" dirty="0"/>
          </a:p>
          <a:p>
            <a:pPr eaLnBrk="1" hangingPunct="1">
              <a:defRPr/>
            </a:pPr>
            <a:r>
              <a:rPr lang="de-AT" altLang="de-DE" sz="800" dirty="0"/>
              <a:t>Price</a:t>
            </a:r>
          </a:p>
          <a:p>
            <a:pPr eaLnBrk="1" hangingPunct="1">
              <a:defRPr/>
            </a:pPr>
            <a:endParaRPr lang="de-AT" altLang="de-DE" sz="800" dirty="0"/>
          </a:p>
          <a:p>
            <a:pPr eaLnBrk="1" hangingPunct="1">
              <a:defRPr/>
            </a:pPr>
            <a:endParaRPr lang="de-AT" altLang="de-DE" sz="800" dirty="0"/>
          </a:p>
          <a:p>
            <a:pPr eaLnBrk="1" hangingPunct="1">
              <a:defRPr/>
            </a:pPr>
            <a:endParaRPr lang="de-AT" altLang="de-DE" sz="800" dirty="0"/>
          </a:p>
          <a:p>
            <a:pPr eaLnBrk="1" hangingPunct="1">
              <a:defRPr/>
            </a:pPr>
            <a:endParaRPr lang="de-AT" altLang="de-DE" sz="800" dirty="0"/>
          </a:p>
          <a:p>
            <a:pPr eaLnBrk="1" hangingPunct="1">
              <a:defRPr/>
            </a:pPr>
            <a:r>
              <a:rPr lang="de-AT" altLang="de-DE" sz="800" b="1" dirty="0" err="1"/>
              <a:t>Phases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of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conclusion</a:t>
            </a:r>
            <a:endParaRPr lang="de-AT" altLang="de-DE" sz="800" b="1" dirty="0"/>
          </a:p>
          <a:p>
            <a:pPr eaLnBrk="1" hangingPunct="1">
              <a:defRPr/>
            </a:pPr>
            <a:endParaRPr lang="de-AT" altLang="de-DE" sz="800" dirty="0"/>
          </a:p>
          <a:p>
            <a:pPr marL="228600" indent="-228600" eaLnBrk="1" hangingPunct="1">
              <a:buFontTx/>
              <a:buAutoNum type="arabicParenR"/>
              <a:defRPr/>
            </a:pPr>
            <a:r>
              <a:rPr lang="de-AT" altLang="de-DE" sz="800" dirty="0"/>
              <a:t>Initiation</a:t>
            </a:r>
          </a:p>
          <a:p>
            <a:pPr eaLnBrk="1" hangingPunct="1">
              <a:defRPr/>
            </a:pPr>
            <a:endParaRPr lang="de-AT" altLang="de-DE" sz="800" dirty="0"/>
          </a:p>
          <a:p>
            <a:pPr marL="228600" indent="-228600" eaLnBrk="1" hangingPunct="1">
              <a:buFontTx/>
              <a:buAutoNum type="arabicParenR"/>
              <a:defRPr/>
            </a:pPr>
            <a:r>
              <a:rPr lang="de-AT" altLang="de-DE" sz="800" dirty="0" err="1"/>
              <a:t>Closure</a:t>
            </a:r>
            <a:endParaRPr lang="de-AT" altLang="de-DE" sz="800" dirty="0"/>
          </a:p>
          <a:p>
            <a:pPr eaLnBrk="1" hangingPunct="1">
              <a:defRPr/>
            </a:pPr>
            <a:endParaRPr lang="de-AT" altLang="de-DE" sz="800" dirty="0"/>
          </a:p>
          <a:p>
            <a:pPr marL="228600" indent="-228600" eaLnBrk="1" hangingPunct="1">
              <a:buFontTx/>
              <a:buAutoNum type="arabicParenR"/>
              <a:defRPr/>
            </a:pPr>
            <a:r>
              <a:rPr lang="de-AT" altLang="de-DE" sz="800" dirty="0"/>
              <a:t>Fulfillment</a:t>
            </a:r>
          </a:p>
          <a:p>
            <a:pPr marL="228600" indent="-228600" eaLnBrk="1" hangingPunct="1">
              <a:buFontTx/>
              <a:buAutoNum type="arabicParenR"/>
              <a:defRPr/>
            </a:pPr>
            <a:endParaRPr lang="de-AT" altLang="de-DE" sz="800" dirty="0"/>
          </a:p>
          <a:p>
            <a:pPr marL="228600" indent="-228600" eaLnBrk="1" hangingPunct="1">
              <a:buFontTx/>
              <a:buAutoNum type="arabicParenR"/>
              <a:defRPr/>
            </a:pPr>
            <a:endParaRPr lang="de-AT" altLang="de-DE" sz="800" dirty="0"/>
          </a:p>
          <a:p>
            <a:pPr marL="228600" indent="-228600" eaLnBrk="1" hangingPunct="1">
              <a:buFontTx/>
              <a:buAutoNum type="arabicParenR"/>
              <a:defRPr/>
            </a:pPr>
            <a:endParaRPr lang="de-AT" altLang="de-DE" sz="800" dirty="0"/>
          </a:p>
          <a:p>
            <a:pPr marL="228600" indent="-228600" eaLnBrk="1" hangingPunct="1">
              <a:buFontTx/>
              <a:buAutoNum type="arabicParenR"/>
              <a:defRPr/>
            </a:pPr>
            <a:endParaRPr lang="de-AT" altLang="de-DE" sz="800" dirty="0"/>
          </a:p>
          <a:p>
            <a:pPr marL="228600" indent="-228600" eaLnBrk="1" hangingPunct="1">
              <a:buFontTx/>
              <a:buAutoNum type="arabicParenR"/>
              <a:defRPr/>
            </a:pPr>
            <a:endParaRPr lang="de-AT" altLang="de-DE" sz="800" dirty="0"/>
          </a:p>
          <a:p>
            <a:pPr marL="228600" indent="-228600" eaLnBrk="1" hangingPunct="1">
              <a:buFontTx/>
              <a:buAutoNum type="arabicParenR"/>
              <a:defRPr/>
            </a:pPr>
            <a:endParaRPr lang="de-AT" altLang="de-DE" sz="800" dirty="0"/>
          </a:p>
          <a:p>
            <a:pPr marL="228600" indent="-228600" eaLnBrk="1" hangingPunct="1">
              <a:buFontTx/>
              <a:buAutoNum type="arabicParenR"/>
              <a:defRPr/>
            </a:pPr>
            <a:endParaRPr lang="de-AT" altLang="de-DE" sz="800" dirty="0"/>
          </a:p>
        </p:txBody>
      </p:sp>
      <p:sp>
        <p:nvSpPr>
          <p:cNvPr id="34" name="Textfeld 87">
            <a:extLst>
              <a:ext uri="{FF2B5EF4-FFF2-40B4-BE49-F238E27FC236}">
                <a16:creationId xmlns:a16="http://schemas.microsoft.com/office/drawing/2014/main" id="{A30D97C8-D391-F1DB-D6A2-C138E820E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1238" y="538163"/>
            <a:ext cx="16922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800" b="1" dirty="0"/>
              <a:t>Other </a:t>
            </a:r>
            <a:r>
              <a:rPr lang="de-AT" altLang="de-DE" sz="800" b="1" dirty="0" err="1"/>
              <a:t>prerequisits</a:t>
            </a:r>
            <a:endParaRPr lang="de-AT" altLang="de-DE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AT" altLang="de-DE" sz="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800" b="1" dirty="0"/>
              <a:t>3) True </a:t>
            </a:r>
            <a:r>
              <a:rPr lang="de-AT" altLang="de-DE" sz="800" b="1" dirty="0" err="1"/>
              <a:t>agreement</a:t>
            </a:r>
            <a:r>
              <a:rPr lang="de-AT" altLang="de-DE" sz="800" b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800" b="1" dirty="0"/>
              <a:t>e.g. </a:t>
            </a:r>
            <a:r>
              <a:rPr lang="de-AT" altLang="de-DE" sz="800" b="1" dirty="0" err="1"/>
              <a:t>Under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coercion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no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contract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can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be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concluded</a:t>
            </a:r>
            <a:endParaRPr lang="de-AT" altLang="de-DE" sz="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AT" altLang="de-DE" sz="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800" b="1" dirty="0"/>
              <a:t>4) </a:t>
            </a:r>
            <a:r>
              <a:rPr lang="de-AT" altLang="de-DE" sz="800" b="1" dirty="0" err="1"/>
              <a:t>Possibility</a:t>
            </a:r>
            <a:r>
              <a:rPr lang="de-AT" altLang="de-DE" sz="800" b="1" dirty="0"/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800" b="1" dirty="0"/>
              <a:t>E.g. </a:t>
            </a:r>
            <a:r>
              <a:rPr lang="de-AT" altLang="de-DE" sz="800" b="1" dirty="0" err="1"/>
              <a:t>sale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of</a:t>
            </a:r>
            <a:r>
              <a:rPr lang="de-AT" altLang="de-DE" sz="800" b="1" dirty="0"/>
              <a:t> a time </a:t>
            </a:r>
            <a:r>
              <a:rPr lang="de-AT" altLang="de-DE" sz="800" b="1" dirty="0" err="1"/>
              <a:t>machine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is</a:t>
            </a:r>
            <a:r>
              <a:rPr lang="de-AT" altLang="de-DE" sz="800" b="1" dirty="0"/>
              <a:t> impossible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AT" altLang="de-DE" sz="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800" b="1" dirty="0"/>
              <a:t>5) </a:t>
            </a:r>
            <a:r>
              <a:rPr lang="de-AT" altLang="de-DE" sz="800" b="1" dirty="0" err="1"/>
              <a:t>Permitted</a:t>
            </a:r>
            <a:r>
              <a:rPr lang="de-AT" altLang="de-DE" sz="800" b="1" dirty="0"/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800" b="1" dirty="0"/>
              <a:t>e.g. </a:t>
            </a:r>
            <a:r>
              <a:rPr lang="de-AT" altLang="de-DE" sz="800" b="1" dirty="0" err="1"/>
              <a:t>sale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of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drugs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is</a:t>
            </a:r>
            <a:r>
              <a:rPr lang="de-AT" altLang="de-DE" sz="800" b="1" dirty="0"/>
              <a:t> illegal</a:t>
            </a:r>
            <a:endParaRPr lang="de-AT" altLang="de-DE" sz="800" dirty="0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757607AA-BE1F-9920-9FA0-0B99F9CD2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88" y="3068638"/>
            <a:ext cx="6524362" cy="3789362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DE" altLang="de-DE" sz="1800">
              <a:solidFill>
                <a:srgbClr val="FFFFFF"/>
              </a:solidFill>
            </a:endParaRPr>
          </a:p>
        </p:txBody>
      </p:sp>
      <p:pic>
        <p:nvPicPr>
          <p:cNvPr id="13319" name="Bild 3" descr="Bildschirmfoto 2017-12-13 um 16.38.49.png">
            <a:extLst>
              <a:ext uri="{FF2B5EF4-FFF2-40B4-BE49-F238E27FC236}">
                <a16:creationId xmlns:a16="http://schemas.microsoft.com/office/drawing/2014/main" id="{FC50ACA7-E373-7F4A-9849-8DE809953F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254" y="1455690"/>
            <a:ext cx="2093559" cy="1542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Bild 45">
            <a:extLst>
              <a:ext uri="{FF2B5EF4-FFF2-40B4-BE49-F238E27FC236}">
                <a16:creationId xmlns:a16="http://schemas.microsoft.com/office/drawing/2014/main" id="{322A0DAD-C9BE-F6F8-9DAB-16233D7B25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35363"/>
            <a:ext cx="1903413" cy="312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feld 87">
            <a:extLst>
              <a:ext uri="{FF2B5EF4-FFF2-40B4-BE49-F238E27FC236}">
                <a16:creationId xmlns:a16="http://schemas.microsoft.com/office/drawing/2014/main" id="{322C9BF8-249E-F640-0B7F-E883FBAD8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016" y="3068638"/>
            <a:ext cx="2808287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700" b="1" dirty="0"/>
              <a:t>Minimum </a:t>
            </a:r>
            <a:r>
              <a:rPr lang="de-AT" altLang="de-DE" sz="700" b="1" dirty="0" err="1"/>
              <a:t>Elementw</a:t>
            </a:r>
            <a:endParaRPr lang="de-AT" altLang="de-DE" sz="7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700" dirty="0" err="1"/>
              <a:t>If</a:t>
            </a:r>
            <a:r>
              <a:rPr lang="de-AT" altLang="de-DE" sz="700" dirty="0"/>
              <a:t> </a:t>
            </a:r>
            <a:r>
              <a:rPr lang="de-AT" altLang="de-DE" sz="700" dirty="0" err="1"/>
              <a:t>one</a:t>
            </a:r>
            <a:r>
              <a:rPr lang="de-AT" altLang="de-DE" sz="700" dirty="0"/>
              <a:t> </a:t>
            </a:r>
            <a:r>
              <a:rPr lang="de-AT" altLang="de-DE" sz="700" dirty="0" err="1"/>
              <a:t>element</a:t>
            </a:r>
            <a:r>
              <a:rPr lang="de-AT" altLang="de-DE" sz="700" dirty="0"/>
              <a:t> </a:t>
            </a:r>
            <a:r>
              <a:rPr lang="de-AT" altLang="de-DE" sz="700" dirty="0" err="1"/>
              <a:t>is</a:t>
            </a:r>
            <a:r>
              <a:rPr lang="de-AT" altLang="de-DE" sz="700" dirty="0"/>
              <a:t> </a:t>
            </a:r>
            <a:r>
              <a:rPr lang="de-AT" altLang="de-DE" sz="700" dirty="0" err="1"/>
              <a:t>missing</a:t>
            </a:r>
            <a:r>
              <a:rPr lang="de-AT" altLang="de-DE" sz="700" dirty="0"/>
              <a:t>, </a:t>
            </a:r>
            <a:r>
              <a:rPr lang="de-AT" altLang="de-DE" sz="700" dirty="0" err="1"/>
              <a:t>there</a:t>
            </a:r>
            <a:r>
              <a:rPr lang="de-AT" altLang="de-DE" sz="700" dirty="0"/>
              <a:t> </a:t>
            </a:r>
            <a:r>
              <a:rPr lang="de-AT" altLang="de-DE" sz="700" dirty="0" err="1"/>
              <a:t>is</a:t>
            </a:r>
            <a:r>
              <a:rPr lang="de-AT" altLang="de-DE" sz="700" dirty="0"/>
              <a:t> </a:t>
            </a:r>
            <a:r>
              <a:rPr lang="de-AT" altLang="de-DE" sz="700" dirty="0" err="1"/>
              <a:t>no</a:t>
            </a:r>
            <a:r>
              <a:rPr lang="de-AT" altLang="de-DE" sz="700" dirty="0"/>
              <a:t> valid </a:t>
            </a:r>
            <a:r>
              <a:rPr lang="de-AT" altLang="de-DE" sz="700" dirty="0" err="1"/>
              <a:t>sales</a:t>
            </a:r>
            <a:r>
              <a:rPr lang="de-AT" altLang="de-DE" sz="700" dirty="0"/>
              <a:t> </a:t>
            </a:r>
            <a:r>
              <a:rPr lang="de-AT" altLang="de-DE" sz="700" dirty="0" err="1"/>
              <a:t>contract</a:t>
            </a:r>
            <a:endParaRPr lang="de-AT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de-AT" altLang="de-DE" sz="700" dirty="0"/>
            </a:br>
            <a:r>
              <a:rPr lang="de-AT" altLang="de-DE" sz="700" dirty="0"/>
              <a:t>1) </a:t>
            </a:r>
            <a:r>
              <a:rPr lang="de-AT" altLang="de-DE" sz="700" dirty="0" err="1"/>
              <a:t>buyer</a:t>
            </a:r>
            <a:endParaRPr lang="de-AT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AT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700" dirty="0"/>
              <a:t>2) Seller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AT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700" dirty="0"/>
              <a:t>3) Quality / type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AT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700" dirty="0"/>
              <a:t>4) </a:t>
            </a:r>
            <a:r>
              <a:rPr lang="de-AT" altLang="de-DE" sz="700" dirty="0" err="1"/>
              <a:t>Quantity</a:t>
            </a:r>
            <a:endParaRPr lang="de-AT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AT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700" dirty="0"/>
              <a:t>5) </a:t>
            </a:r>
            <a:r>
              <a:rPr lang="de-AT" altLang="de-DE" sz="700" dirty="0" err="1"/>
              <a:t>price</a:t>
            </a:r>
            <a:endParaRPr lang="de-AT" altLang="de-DE" sz="700" dirty="0"/>
          </a:p>
        </p:txBody>
      </p:sp>
      <p:cxnSp>
        <p:nvCxnSpPr>
          <p:cNvPr id="4" name="Gerade Verbindung 3">
            <a:extLst>
              <a:ext uri="{FF2B5EF4-FFF2-40B4-BE49-F238E27FC236}">
                <a16:creationId xmlns:a16="http://schemas.microsoft.com/office/drawing/2014/main" id="{DBFCE325-EF4E-B3C1-375F-CD8A0BC2B7C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14950" y="3495675"/>
            <a:ext cx="1511300" cy="7143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50" name="Gerade Verbindung 49">
            <a:extLst>
              <a:ext uri="{FF2B5EF4-FFF2-40B4-BE49-F238E27FC236}">
                <a16:creationId xmlns:a16="http://schemas.microsoft.com/office/drawing/2014/main" id="{F8F1D6BD-1C52-15ED-142D-76C3508D93A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229225" y="3602038"/>
            <a:ext cx="504825" cy="14287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51" name="Gerade Verbindung 50">
            <a:extLst>
              <a:ext uri="{FF2B5EF4-FFF2-40B4-BE49-F238E27FC236}">
                <a16:creationId xmlns:a16="http://schemas.microsoft.com/office/drawing/2014/main" id="{15C92B12-0B93-8093-29FC-AE3C997BFA5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48263" y="4005263"/>
            <a:ext cx="647700" cy="36036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52" name="Gerade Verbindung 51">
            <a:extLst>
              <a:ext uri="{FF2B5EF4-FFF2-40B4-BE49-F238E27FC236}">
                <a16:creationId xmlns:a16="http://schemas.microsoft.com/office/drawing/2014/main" id="{A8868365-C39E-9332-3600-9E9C9B4AA21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26050" y="4318000"/>
            <a:ext cx="504825" cy="28733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53" name="Gerade Verbindung 52">
            <a:extLst>
              <a:ext uri="{FF2B5EF4-FFF2-40B4-BE49-F238E27FC236}">
                <a16:creationId xmlns:a16="http://schemas.microsoft.com/office/drawing/2014/main" id="{FD18DD02-A95C-174C-E662-772410DFE87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91138" y="4508500"/>
            <a:ext cx="576262" cy="9366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3329" name="Textfeld 11">
            <a:extLst>
              <a:ext uri="{FF2B5EF4-FFF2-40B4-BE49-F238E27FC236}">
                <a16:creationId xmlns:a16="http://schemas.microsoft.com/office/drawing/2014/main" id="{8DD00F14-2794-27A2-6045-591D41D0B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4" y="476250"/>
            <a:ext cx="255525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900" b="1" dirty="0"/>
              <a:t>1 Agreement </a:t>
            </a:r>
            <a:r>
              <a:rPr lang="de-DE" altLang="de-DE" sz="900" b="1" dirty="0" err="1"/>
              <a:t>of</a:t>
            </a:r>
            <a:r>
              <a:rPr lang="de-DE" altLang="de-DE" sz="900" b="1" dirty="0"/>
              <a:t> will</a:t>
            </a:r>
            <a:endParaRPr lang="de-DE" altLang="de-DE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900" b="1" dirty="0"/>
              <a:t>2 legal </a:t>
            </a:r>
            <a:r>
              <a:rPr lang="de-DE" altLang="de-DE" sz="900" b="1" dirty="0" err="1"/>
              <a:t>capacity</a:t>
            </a:r>
            <a:endParaRPr lang="de-DE" altLang="de-DE" sz="9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900" b="1" dirty="0"/>
              <a:t>3 </a:t>
            </a:r>
            <a:r>
              <a:rPr lang="de-DE" altLang="de-DE" sz="900" b="1" dirty="0" err="1"/>
              <a:t>true</a:t>
            </a:r>
            <a:r>
              <a:rPr lang="de-DE" altLang="de-DE" sz="900" b="1" dirty="0"/>
              <a:t> </a:t>
            </a:r>
            <a:r>
              <a:rPr lang="de-DE" altLang="de-DE" sz="900" b="1" dirty="0" err="1"/>
              <a:t>agreement</a:t>
            </a:r>
            <a:endParaRPr lang="de-DE" altLang="de-DE" sz="9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900" b="1" dirty="0"/>
              <a:t>4 </a:t>
            </a:r>
            <a:r>
              <a:rPr lang="de-DE" altLang="de-DE" sz="900" b="1" dirty="0" err="1"/>
              <a:t>Possibility</a:t>
            </a:r>
            <a:endParaRPr lang="de-DE" altLang="de-DE" sz="9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900" b="1" dirty="0"/>
              <a:t>5 </a:t>
            </a:r>
            <a:r>
              <a:rPr lang="de-DE" altLang="de-DE" sz="900" b="1" dirty="0" err="1"/>
              <a:t>Permitted</a:t>
            </a:r>
            <a:endParaRPr lang="de-DE" altLang="de-DE" sz="900" dirty="0"/>
          </a:p>
        </p:txBody>
      </p:sp>
      <p:pic>
        <p:nvPicPr>
          <p:cNvPr id="2" name="Bild 1">
            <a:extLst>
              <a:ext uri="{FF2B5EF4-FFF2-40B4-BE49-F238E27FC236}">
                <a16:creationId xmlns:a16="http://schemas.microsoft.com/office/drawing/2014/main" id="{F2B95AF9-F2A7-1ED8-57E3-2537B774F4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23" y="4472830"/>
            <a:ext cx="3959225" cy="22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feld 87">
            <a:extLst>
              <a:ext uri="{FF2B5EF4-FFF2-40B4-BE49-F238E27FC236}">
                <a16:creationId xmlns:a16="http://schemas.microsoft.com/office/drawing/2014/main" id="{68A24BC9-11EB-B33A-96CB-7B4C66613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5" y="333375"/>
            <a:ext cx="29527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800" b="1" dirty="0" err="1"/>
              <a:t>Prerequisits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of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sales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contracts</a:t>
            </a:r>
            <a:endParaRPr lang="de-AT" altLang="de-DE" sz="800" b="1" dirty="0"/>
          </a:p>
        </p:txBody>
      </p:sp>
      <p:pic>
        <p:nvPicPr>
          <p:cNvPr id="13331" name="Bild 2">
            <a:extLst>
              <a:ext uri="{FF2B5EF4-FFF2-40B4-BE49-F238E27FC236}">
                <a16:creationId xmlns:a16="http://schemas.microsoft.com/office/drawing/2014/main" id="{F8D12CAE-FAF1-D74D-A542-7851C4FA47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934" y="3362405"/>
            <a:ext cx="2427783" cy="674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feld 87">
            <a:extLst>
              <a:ext uri="{FF2B5EF4-FFF2-40B4-BE49-F238E27FC236}">
                <a16:creationId xmlns:a16="http://schemas.microsoft.com/office/drawing/2014/main" id="{7175501F-55E0-1FBC-176C-1EF2D0455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5" y="3068638"/>
            <a:ext cx="43926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800" b="1" dirty="0" err="1"/>
              <a:t>How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are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sales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agreements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concluded</a:t>
            </a:r>
            <a:r>
              <a:rPr lang="de-AT" altLang="de-DE" sz="800" b="1" dirty="0"/>
              <a:t>, </a:t>
            </a:r>
            <a:r>
              <a:rPr lang="de-AT" altLang="de-DE" sz="800" b="1" dirty="0" err="1"/>
              <a:t>which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forms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are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pssible</a:t>
            </a:r>
            <a:r>
              <a:rPr lang="de-AT" altLang="de-DE" sz="800" b="1" dirty="0"/>
              <a:t>?</a:t>
            </a:r>
          </a:p>
        </p:txBody>
      </p:sp>
      <p:sp>
        <p:nvSpPr>
          <p:cNvPr id="22" name="Textfeld 87">
            <a:extLst>
              <a:ext uri="{FF2B5EF4-FFF2-40B4-BE49-F238E27FC236}">
                <a16:creationId xmlns:a16="http://schemas.microsoft.com/office/drawing/2014/main" id="{9E38626D-8CA6-4226-036E-F38DA5C5C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2503" y="2482408"/>
            <a:ext cx="1619250" cy="42934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de-AT" altLang="de-DE" sz="800" b="1" dirty="0" err="1"/>
              <a:t>Phases</a:t>
            </a:r>
            <a:r>
              <a:rPr lang="de-AT" altLang="de-DE" sz="800" b="1" dirty="0"/>
              <a:t> </a:t>
            </a:r>
            <a:r>
              <a:rPr lang="de-AT" altLang="de-DE" sz="800" b="1" dirty="0" err="1"/>
              <a:t>of</a:t>
            </a:r>
            <a:r>
              <a:rPr lang="de-AT" altLang="de-DE" sz="800" b="1" dirty="0"/>
              <a:t> Sales Agreements</a:t>
            </a:r>
            <a:endParaRPr lang="de-AT" altLang="de-DE" sz="800" dirty="0"/>
          </a:p>
          <a:p>
            <a:pPr eaLnBrk="1" hangingPunct="1">
              <a:defRPr/>
            </a:pPr>
            <a:endParaRPr lang="de-AT" altLang="de-DE" sz="700" b="1" dirty="0"/>
          </a:p>
          <a:p>
            <a:pPr eaLnBrk="1" hangingPunct="1">
              <a:defRPr/>
            </a:pPr>
            <a:r>
              <a:rPr lang="de-AT" altLang="de-DE" sz="700" b="1" dirty="0"/>
              <a:t>1) Initiation</a:t>
            </a:r>
          </a:p>
          <a:p>
            <a:pPr eaLnBrk="1" hangingPunct="1">
              <a:defRPr/>
            </a:pPr>
            <a:r>
              <a:rPr lang="de-AT" altLang="de-DE" sz="700" b="1" dirty="0"/>
              <a:t>Promotion: </a:t>
            </a:r>
            <a:r>
              <a:rPr lang="de-AT" altLang="de-DE" sz="700" b="1" dirty="0" err="1"/>
              <a:t>Brochures</a:t>
            </a:r>
            <a:endParaRPr lang="de-AT" altLang="de-DE" sz="700" b="1" dirty="0"/>
          </a:p>
          <a:p>
            <a:pPr eaLnBrk="1" hangingPunct="1">
              <a:defRPr/>
            </a:pPr>
            <a:r>
              <a:rPr lang="de-AT" altLang="de-DE" sz="700" b="1" dirty="0" err="1"/>
              <a:t>Inquiry</a:t>
            </a:r>
            <a:r>
              <a:rPr lang="de-AT" altLang="de-DE" sz="700" b="1" dirty="0"/>
              <a:t>: </a:t>
            </a:r>
            <a:r>
              <a:rPr lang="de-AT" altLang="de-DE" sz="700" b="1" dirty="0" err="1"/>
              <a:t>info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procurement</a:t>
            </a:r>
            <a:endParaRPr lang="de-AT" altLang="de-DE" sz="700" b="1" dirty="0"/>
          </a:p>
          <a:p>
            <a:pPr eaLnBrk="1" hangingPunct="1">
              <a:defRPr/>
            </a:pPr>
            <a:r>
              <a:rPr lang="de-AT" altLang="de-DE" sz="700" b="1" dirty="0"/>
              <a:t>...non-</a:t>
            </a:r>
            <a:r>
              <a:rPr lang="de-AT" altLang="de-DE" sz="700" b="1" dirty="0" err="1"/>
              <a:t>binding</a:t>
            </a:r>
            <a:r>
              <a:rPr lang="de-AT" altLang="de-DE" sz="700" b="1" dirty="0"/>
              <a:t>, </a:t>
            </a:r>
            <a:r>
              <a:rPr lang="de-AT" altLang="de-DE" sz="700" b="1" dirty="0" err="1"/>
              <a:t>verbally</a:t>
            </a:r>
            <a:r>
              <a:rPr lang="de-AT" altLang="de-DE" sz="700" b="1" dirty="0"/>
              <a:t> / in </a:t>
            </a:r>
            <a:r>
              <a:rPr lang="de-AT" altLang="de-DE" sz="700" b="1" dirty="0" err="1"/>
              <a:t>writing</a:t>
            </a:r>
            <a:endParaRPr lang="de-AT" altLang="de-DE" sz="700" b="1" dirty="0"/>
          </a:p>
          <a:p>
            <a:pPr eaLnBrk="1" hangingPunct="1">
              <a:defRPr/>
            </a:pPr>
            <a:endParaRPr lang="de-AT" altLang="de-DE" sz="700" b="1" dirty="0"/>
          </a:p>
          <a:p>
            <a:pPr eaLnBrk="1" hangingPunct="1">
              <a:defRPr/>
            </a:pPr>
            <a:r>
              <a:rPr lang="de-AT" altLang="de-DE" sz="700" b="1" dirty="0"/>
              <a:t>2) </a:t>
            </a:r>
            <a:r>
              <a:rPr lang="de-AT" altLang="de-DE" sz="700" b="1" dirty="0" err="1"/>
              <a:t>Conclusion</a:t>
            </a:r>
            <a:r>
              <a:rPr lang="de-AT" altLang="de-DE" sz="700" b="1" dirty="0"/>
              <a:t>: </a:t>
            </a:r>
          </a:p>
          <a:p>
            <a:pPr eaLnBrk="1" hangingPunct="1">
              <a:defRPr/>
            </a:pPr>
            <a:r>
              <a:rPr lang="de-AT" altLang="de-DE" sz="700" b="1" dirty="0"/>
              <a:t>a) </a:t>
            </a:r>
            <a:r>
              <a:rPr lang="de-AT" altLang="de-DE" sz="700" b="1" dirty="0" err="1"/>
              <a:t>offer</a:t>
            </a:r>
            <a:r>
              <a:rPr lang="de-AT" altLang="de-DE" sz="700" b="1" dirty="0"/>
              <a:t>: </a:t>
            </a:r>
            <a:r>
              <a:rPr lang="de-AT" altLang="de-DE" sz="700" b="1" dirty="0" err="1"/>
              <a:t>reason</a:t>
            </a:r>
            <a:r>
              <a:rPr lang="de-AT" altLang="de-DE" sz="700" b="1" dirty="0"/>
              <a:t> / </a:t>
            </a:r>
            <a:r>
              <a:rPr lang="de-AT" altLang="de-DE" sz="700" b="1" dirty="0" err="1"/>
              <a:t>binding</a:t>
            </a:r>
            <a:endParaRPr lang="de-AT" altLang="de-DE" sz="700" b="1" dirty="0"/>
          </a:p>
          <a:p>
            <a:pPr eaLnBrk="1" hangingPunct="1">
              <a:defRPr/>
            </a:pPr>
            <a:r>
              <a:rPr lang="de-AT" altLang="de-DE" sz="700" b="1" dirty="0"/>
              <a:t> G: 1 </a:t>
            </a:r>
            <a:r>
              <a:rPr lang="de-AT" altLang="de-DE" sz="700" b="1" dirty="0" err="1"/>
              <a:t>requested</a:t>
            </a:r>
            <a:r>
              <a:rPr lang="de-AT" altLang="de-DE" sz="700" b="1" dirty="0"/>
              <a:t> / 2 </a:t>
            </a:r>
            <a:r>
              <a:rPr lang="de-AT" altLang="de-DE" sz="700" b="1" dirty="0" err="1"/>
              <a:t>unsolicited</a:t>
            </a:r>
            <a:endParaRPr lang="de-AT" altLang="de-DE" sz="700" b="1" dirty="0"/>
          </a:p>
          <a:p>
            <a:pPr eaLnBrk="1" hangingPunct="1">
              <a:defRPr/>
            </a:pPr>
            <a:r>
              <a:rPr lang="de-AT" altLang="de-DE" sz="700" b="1" dirty="0"/>
              <a:t> V: 3 </a:t>
            </a:r>
            <a:r>
              <a:rPr lang="de-AT" altLang="de-DE" sz="700" b="1" dirty="0" err="1"/>
              <a:t>binding</a:t>
            </a:r>
            <a:r>
              <a:rPr lang="de-AT" altLang="de-DE" sz="700" b="1" dirty="0"/>
              <a:t> / 4 non-</a:t>
            </a:r>
            <a:r>
              <a:rPr lang="de-AT" altLang="de-DE" sz="700" b="1" dirty="0" err="1"/>
              <a:t>binding</a:t>
            </a:r>
            <a:endParaRPr lang="de-AT" altLang="de-DE" sz="700" b="1" dirty="0"/>
          </a:p>
          <a:p>
            <a:pPr eaLnBrk="1" hangingPunct="1">
              <a:defRPr/>
            </a:pPr>
            <a:r>
              <a:rPr lang="de-AT" altLang="de-DE" sz="700" b="1" dirty="0"/>
              <a:t>Non-</a:t>
            </a:r>
            <a:r>
              <a:rPr lang="de-AT" altLang="de-DE" sz="700" b="1" dirty="0" err="1"/>
              <a:t>binding</a:t>
            </a:r>
            <a:r>
              <a:rPr lang="de-AT" altLang="de-DE" sz="700" b="1" dirty="0"/>
              <a:t>: </a:t>
            </a:r>
            <a:r>
              <a:rPr lang="de-AT" altLang="de-DE" sz="700" b="1" dirty="0" err="1"/>
              <a:t>similar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to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offer</a:t>
            </a:r>
            <a:r>
              <a:rPr lang="de-AT" altLang="de-DE" sz="700" b="1" dirty="0"/>
              <a:t>, ...</a:t>
            </a:r>
          </a:p>
          <a:p>
            <a:pPr eaLnBrk="1" hangingPunct="1">
              <a:defRPr/>
            </a:pPr>
            <a:r>
              <a:rPr lang="de-AT" altLang="de-DE" sz="700" b="1" dirty="0" err="1"/>
              <a:t>Condition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for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binding</a:t>
            </a:r>
            <a:r>
              <a:rPr lang="de-AT" altLang="de-DE" sz="700" b="1" dirty="0"/>
              <a:t>:</a:t>
            </a:r>
          </a:p>
          <a:p>
            <a:pPr eaLnBrk="1" hangingPunct="1">
              <a:defRPr/>
            </a:pPr>
            <a:r>
              <a:rPr lang="de-AT" altLang="de-DE" sz="700" b="1" dirty="0" err="1"/>
              <a:t>Certain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seller</a:t>
            </a:r>
            <a:endParaRPr lang="de-AT" altLang="de-DE" sz="700" b="1" dirty="0"/>
          </a:p>
          <a:p>
            <a:pPr eaLnBrk="1" hangingPunct="1">
              <a:defRPr/>
            </a:pPr>
            <a:r>
              <a:rPr lang="de-AT" altLang="de-DE" sz="700" b="1" dirty="0" err="1"/>
              <a:t>Specified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buyer</a:t>
            </a:r>
            <a:endParaRPr lang="de-AT" altLang="de-DE" sz="700" b="1" dirty="0"/>
          </a:p>
          <a:p>
            <a:pPr eaLnBrk="1" hangingPunct="1">
              <a:defRPr/>
            </a:pPr>
            <a:r>
              <a:rPr lang="de-AT" altLang="de-DE" sz="700" b="1" dirty="0" err="1"/>
              <a:t>Quantity</a:t>
            </a:r>
            <a:endParaRPr lang="de-AT" altLang="de-DE" sz="700" b="1" dirty="0"/>
          </a:p>
          <a:p>
            <a:pPr eaLnBrk="1" hangingPunct="1">
              <a:defRPr/>
            </a:pPr>
            <a:r>
              <a:rPr lang="de-AT" altLang="de-DE" sz="700" b="1" dirty="0"/>
              <a:t>Type</a:t>
            </a:r>
          </a:p>
          <a:p>
            <a:pPr eaLnBrk="1" hangingPunct="1">
              <a:defRPr/>
            </a:pPr>
            <a:r>
              <a:rPr lang="de-AT" altLang="de-DE" sz="700" b="1" dirty="0"/>
              <a:t>Price</a:t>
            </a:r>
          </a:p>
          <a:p>
            <a:pPr eaLnBrk="1" hangingPunct="1">
              <a:defRPr/>
            </a:pPr>
            <a:r>
              <a:rPr lang="de-AT" altLang="de-DE" sz="700" b="1" dirty="0"/>
              <a:t>Binding </a:t>
            </a:r>
            <a:r>
              <a:rPr lang="de-AT" altLang="de-DE" sz="700" b="1" dirty="0" err="1"/>
              <a:t>intention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recognizable</a:t>
            </a:r>
            <a:endParaRPr lang="de-AT" altLang="de-DE" sz="700" b="1" dirty="0"/>
          </a:p>
          <a:p>
            <a:pPr eaLnBrk="1" hangingPunct="1">
              <a:defRPr/>
            </a:pPr>
            <a:r>
              <a:rPr lang="de-AT" altLang="de-DE" sz="700" b="1" dirty="0" err="1"/>
              <a:t>Must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be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received</a:t>
            </a:r>
            <a:endParaRPr lang="de-AT" altLang="de-DE" sz="700" b="1" dirty="0"/>
          </a:p>
          <a:p>
            <a:pPr eaLnBrk="1" hangingPunct="1">
              <a:defRPr/>
            </a:pPr>
            <a:endParaRPr lang="de-AT" altLang="de-DE" sz="700" b="1" dirty="0"/>
          </a:p>
          <a:p>
            <a:pPr eaLnBrk="1" hangingPunct="1">
              <a:defRPr/>
            </a:pPr>
            <a:r>
              <a:rPr lang="de-AT" altLang="de-DE" sz="700" b="1" dirty="0" err="1"/>
              <a:t>Commitment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period</a:t>
            </a:r>
            <a:r>
              <a:rPr lang="de-AT" altLang="de-DE" sz="700" b="1" dirty="0"/>
              <a:t>: </a:t>
            </a:r>
            <a:r>
              <a:rPr lang="de-AT" altLang="de-DE" sz="700" b="1" dirty="0" err="1"/>
              <a:t>according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to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offer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or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if</a:t>
            </a:r>
            <a:r>
              <a:rPr lang="de-AT" altLang="de-DE" sz="700" b="1" dirty="0"/>
              <a:t> not </a:t>
            </a:r>
            <a:r>
              <a:rPr lang="de-AT" altLang="de-DE" sz="700" b="1" dirty="0" err="1"/>
              <a:t>stated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by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law</a:t>
            </a:r>
            <a:r>
              <a:rPr lang="de-AT" altLang="de-DE" sz="700" b="1" dirty="0"/>
              <a:t> </a:t>
            </a:r>
          </a:p>
          <a:p>
            <a:pPr eaLnBrk="1" hangingPunct="1">
              <a:defRPr/>
            </a:pPr>
            <a:r>
              <a:rPr lang="de-AT" altLang="de-DE" sz="700" b="1" dirty="0"/>
              <a:t>verbal: </a:t>
            </a:r>
            <a:r>
              <a:rPr lang="de-AT" altLang="de-DE" sz="700" b="1" dirty="0" err="1"/>
              <a:t>duration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of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conversation</a:t>
            </a:r>
            <a:endParaRPr lang="de-AT" altLang="de-DE" sz="700" b="1" dirty="0"/>
          </a:p>
          <a:p>
            <a:pPr eaLnBrk="1" hangingPunct="1">
              <a:defRPr/>
            </a:pPr>
            <a:r>
              <a:rPr lang="de-AT" altLang="de-DE" sz="700" b="1" dirty="0" err="1"/>
              <a:t>Written</a:t>
            </a:r>
            <a:r>
              <a:rPr lang="de-AT" altLang="de-DE" sz="700" b="1" dirty="0"/>
              <a:t> double </a:t>
            </a:r>
            <a:r>
              <a:rPr lang="de-AT" altLang="de-DE" sz="700" b="1" dirty="0" err="1"/>
              <a:t>post</a:t>
            </a:r>
            <a:r>
              <a:rPr lang="de-AT" altLang="de-DE" sz="700" b="1" dirty="0"/>
              <a:t> + </a:t>
            </a:r>
            <a:r>
              <a:rPr lang="de-AT" altLang="de-DE" sz="700" b="1" dirty="0" err="1"/>
              <a:t>reasonable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consideration</a:t>
            </a:r>
            <a:endParaRPr lang="de-AT" altLang="de-DE" sz="700" b="1" dirty="0"/>
          </a:p>
          <a:p>
            <a:pPr eaLnBrk="1" hangingPunct="1">
              <a:defRPr/>
            </a:pPr>
            <a:r>
              <a:rPr lang="de-AT" altLang="de-DE" sz="700" b="1" dirty="0" err="1"/>
              <a:t>Exemption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clauses</a:t>
            </a:r>
            <a:endParaRPr lang="de-AT" altLang="de-DE" sz="700" b="1" dirty="0"/>
          </a:p>
          <a:p>
            <a:pPr eaLnBrk="1" hangingPunct="1">
              <a:defRPr/>
            </a:pPr>
            <a:r>
              <a:rPr lang="de-AT" altLang="de-DE" sz="700" b="1" dirty="0"/>
              <a:t>- </a:t>
            </a:r>
            <a:r>
              <a:rPr lang="de-AT" altLang="de-DE" sz="700" b="1" dirty="0" err="1"/>
              <a:t>Without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obligation</a:t>
            </a:r>
            <a:r>
              <a:rPr lang="de-AT" altLang="de-DE" sz="700" b="1" dirty="0"/>
              <a:t>, </a:t>
            </a:r>
            <a:r>
              <a:rPr lang="de-AT" altLang="de-DE" sz="700" b="1" dirty="0" err="1"/>
              <a:t>without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engagement</a:t>
            </a:r>
            <a:r>
              <a:rPr lang="de-AT" altLang="de-DE" sz="700" b="1" dirty="0"/>
              <a:t>,...</a:t>
            </a:r>
          </a:p>
          <a:p>
            <a:pPr eaLnBrk="1" hangingPunct="1">
              <a:defRPr/>
            </a:pPr>
            <a:r>
              <a:rPr lang="de-AT" altLang="de-DE" sz="700" b="1" dirty="0"/>
              <a:t>b) Order, </a:t>
            </a:r>
          </a:p>
          <a:p>
            <a:pPr eaLnBrk="1" hangingPunct="1">
              <a:defRPr/>
            </a:pPr>
            <a:r>
              <a:rPr lang="de-AT" altLang="de-DE" sz="700" b="1" dirty="0"/>
              <a:t>c) </a:t>
            </a:r>
            <a:r>
              <a:rPr lang="de-AT" altLang="de-DE" sz="700" b="1" dirty="0" err="1"/>
              <a:t>order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confirmation</a:t>
            </a:r>
            <a:endParaRPr lang="de-AT" altLang="de-DE" sz="700" b="1" dirty="0"/>
          </a:p>
          <a:p>
            <a:pPr eaLnBrk="1" hangingPunct="1">
              <a:defRPr/>
            </a:pPr>
            <a:endParaRPr lang="de-AT" altLang="de-DE" sz="700" b="1" dirty="0"/>
          </a:p>
          <a:p>
            <a:pPr eaLnBrk="1" hangingPunct="1">
              <a:defRPr/>
            </a:pPr>
            <a:r>
              <a:rPr lang="de-AT" altLang="de-DE" sz="700" b="1" dirty="0"/>
              <a:t>3) Fulfillment</a:t>
            </a:r>
          </a:p>
          <a:p>
            <a:pPr eaLnBrk="1" hangingPunct="1">
              <a:defRPr/>
            </a:pPr>
            <a:r>
              <a:rPr lang="de-AT" altLang="de-DE" sz="700" b="1" dirty="0" err="1"/>
              <a:t>Delivery</a:t>
            </a:r>
            <a:r>
              <a:rPr lang="de-AT" altLang="de-DE" sz="700" b="1" dirty="0"/>
              <a:t> (</a:t>
            </a:r>
            <a:r>
              <a:rPr lang="de-AT" altLang="de-DE" sz="700" b="1" dirty="0" err="1"/>
              <a:t>delivery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bill</a:t>
            </a:r>
            <a:r>
              <a:rPr lang="de-AT" altLang="de-DE" sz="700" b="1" dirty="0"/>
              <a:t>)</a:t>
            </a:r>
          </a:p>
          <a:p>
            <a:pPr eaLnBrk="1" hangingPunct="1">
              <a:defRPr/>
            </a:pPr>
            <a:r>
              <a:rPr lang="de-AT" altLang="de-DE" sz="700" b="1" dirty="0" err="1"/>
              <a:t>Invoice</a:t>
            </a:r>
            <a:r>
              <a:rPr lang="de-AT" altLang="de-DE" sz="700" b="1" dirty="0"/>
              <a:t> + </a:t>
            </a:r>
            <a:r>
              <a:rPr lang="de-AT" altLang="de-DE" sz="700" b="1" dirty="0" err="1"/>
              <a:t>payment</a:t>
            </a:r>
            <a:endParaRPr lang="de-AT" altLang="de-DE" sz="700" b="1" dirty="0"/>
          </a:p>
          <a:p>
            <a:pPr eaLnBrk="1" hangingPunct="1">
              <a:defRPr/>
            </a:pPr>
            <a:endParaRPr lang="de-AT" altLang="de-DE" sz="700" b="1" dirty="0"/>
          </a:p>
          <a:p>
            <a:pPr eaLnBrk="1" hangingPunct="1">
              <a:defRPr/>
            </a:pPr>
            <a:r>
              <a:rPr lang="de-AT" altLang="de-DE" sz="700" b="1" dirty="0" err="1"/>
              <a:t>Translated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with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www.DeepL.com</a:t>
            </a:r>
            <a:r>
              <a:rPr lang="de-AT" altLang="de-DE" sz="700" b="1" dirty="0"/>
              <a:t>/Translator (</a:t>
            </a:r>
            <a:r>
              <a:rPr lang="de-AT" altLang="de-DE" sz="700" b="1" dirty="0" err="1"/>
              <a:t>free</a:t>
            </a:r>
            <a:r>
              <a:rPr lang="de-AT" altLang="de-DE" sz="700" b="1" dirty="0"/>
              <a:t> </a:t>
            </a:r>
            <a:r>
              <a:rPr lang="de-AT" altLang="de-DE" sz="700" b="1" dirty="0" err="1"/>
              <a:t>version</a:t>
            </a:r>
            <a:r>
              <a:rPr lang="de-AT" altLang="de-DE" sz="700" b="1" dirty="0"/>
              <a:t>)</a:t>
            </a:r>
            <a:endParaRPr lang="de-AT" altLang="de-DE" sz="7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9DC6A89-37F8-D094-EF3F-9901915DCC16}"/>
              </a:ext>
            </a:extLst>
          </p:cNvPr>
          <p:cNvSpPr txBox="1"/>
          <p:nvPr/>
        </p:nvSpPr>
        <p:spPr>
          <a:xfrm>
            <a:off x="3563888" y="462731"/>
            <a:ext cx="3507415" cy="24622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b="1" dirty="0"/>
              <a:t>2) Legal Capacity by age:</a:t>
            </a:r>
            <a:endParaRPr lang="de-AT" sz="700" b="1" dirty="0"/>
          </a:p>
          <a:p>
            <a:r>
              <a:rPr lang="de-AT" sz="700" b="1" dirty="0" err="1"/>
              <a:t>Persons</a:t>
            </a:r>
            <a:r>
              <a:rPr lang="de-AT" sz="700" b="1" dirty="0"/>
              <a:t> </a:t>
            </a:r>
            <a:r>
              <a:rPr lang="de-AT" sz="700" b="1" dirty="0" err="1"/>
              <a:t>under</a:t>
            </a:r>
            <a:r>
              <a:rPr lang="de-AT" sz="700" b="1" dirty="0"/>
              <a:t> 7 </a:t>
            </a:r>
            <a:r>
              <a:rPr lang="de-AT" sz="700" dirty="0" err="1"/>
              <a:t>years</a:t>
            </a:r>
            <a:r>
              <a:rPr lang="de-AT" sz="700" dirty="0"/>
              <a:t> </a:t>
            </a:r>
            <a:r>
              <a:rPr lang="de-AT" sz="700" dirty="0" err="1"/>
              <a:t>of</a:t>
            </a:r>
            <a:r>
              <a:rPr lang="de-AT" sz="700" dirty="0"/>
              <a:t> </a:t>
            </a:r>
            <a:r>
              <a:rPr lang="de-AT" sz="700" dirty="0" err="1"/>
              <a:t>age</a:t>
            </a:r>
            <a:r>
              <a:rPr lang="de-AT" sz="700" dirty="0"/>
              <a:t> (</a:t>
            </a:r>
            <a:r>
              <a:rPr lang="de-AT" sz="700" dirty="0" err="1"/>
              <a:t>children</a:t>
            </a:r>
            <a:r>
              <a:rPr lang="de-AT" sz="700" dirty="0"/>
              <a:t>) </a:t>
            </a:r>
            <a:r>
              <a:rPr lang="de-AT" sz="700" dirty="0" err="1"/>
              <a:t>completely</a:t>
            </a:r>
            <a:r>
              <a:rPr lang="de-AT" sz="700" dirty="0"/>
              <a:t> </a:t>
            </a:r>
            <a:r>
              <a:rPr lang="de-AT" sz="700" dirty="0" err="1"/>
              <a:t>incapable</a:t>
            </a:r>
            <a:r>
              <a:rPr lang="de-AT" sz="700" dirty="0"/>
              <a:t> </a:t>
            </a:r>
            <a:r>
              <a:rPr lang="de-AT" sz="700" dirty="0" err="1"/>
              <a:t>of</a:t>
            </a:r>
            <a:r>
              <a:rPr lang="de-AT" sz="700" dirty="0"/>
              <a:t> </a:t>
            </a:r>
            <a:r>
              <a:rPr lang="de-AT" sz="700" dirty="0" err="1"/>
              <a:t>contracting</a:t>
            </a:r>
            <a:r>
              <a:rPr lang="de-AT" sz="700" dirty="0"/>
              <a:t> - </a:t>
            </a:r>
            <a:r>
              <a:rPr lang="de-AT" sz="700" dirty="0" err="1"/>
              <a:t>Typical</a:t>
            </a:r>
            <a:r>
              <a:rPr lang="de-AT" sz="700" dirty="0"/>
              <a:t> </a:t>
            </a:r>
            <a:r>
              <a:rPr lang="de-AT" sz="700" dirty="0" err="1"/>
              <a:t>purchases</a:t>
            </a:r>
            <a:r>
              <a:rPr lang="de-AT" sz="700" dirty="0"/>
              <a:t> </a:t>
            </a:r>
            <a:r>
              <a:rPr lang="de-AT" sz="700" dirty="0" err="1"/>
              <a:t>for</a:t>
            </a:r>
            <a:r>
              <a:rPr lang="de-AT" sz="700" dirty="0"/>
              <a:t> </a:t>
            </a:r>
            <a:r>
              <a:rPr lang="de-AT" sz="700" dirty="0" err="1"/>
              <a:t>this</a:t>
            </a:r>
            <a:r>
              <a:rPr lang="de-AT" sz="700" dirty="0"/>
              <a:t> </a:t>
            </a:r>
            <a:r>
              <a:rPr lang="de-AT" sz="700" dirty="0" err="1"/>
              <a:t>age</a:t>
            </a:r>
            <a:r>
              <a:rPr lang="de-AT" sz="700" dirty="0"/>
              <a:t> </a:t>
            </a:r>
            <a:r>
              <a:rPr lang="de-AT" sz="700" dirty="0" err="1"/>
              <a:t>group</a:t>
            </a:r>
            <a:r>
              <a:rPr lang="de-AT" sz="700" dirty="0"/>
              <a:t> (so-</a:t>
            </a:r>
            <a:r>
              <a:rPr lang="de-AT" sz="700" dirty="0" err="1"/>
              <a:t>called</a:t>
            </a:r>
            <a:r>
              <a:rPr lang="de-AT" sz="700" dirty="0"/>
              <a:t> "</a:t>
            </a:r>
            <a:r>
              <a:rPr lang="de-AT" sz="700" dirty="0" err="1"/>
              <a:t>pocket</a:t>
            </a:r>
            <a:r>
              <a:rPr lang="de-AT" sz="700" dirty="0"/>
              <a:t> </a:t>
            </a:r>
            <a:r>
              <a:rPr lang="de-AT" sz="700" dirty="0" err="1"/>
              <a:t>money</a:t>
            </a:r>
            <a:r>
              <a:rPr lang="de-AT" sz="700" dirty="0"/>
              <a:t> </a:t>
            </a:r>
            <a:r>
              <a:rPr lang="de-AT" sz="700" dirty="0" err="1"/>
              <a:t>transactions</a:t>
            </a:r>
            <a:r>
              <a:rPr lang="de-AT" sz="700" dirty="0"/>
              <a:t>" - e.g. </a:t>
            </a:r>
            <a:r>
              <a:rPr lang="de-AT" sz="700" dirty="0" err="1"/>
              <a:t>purchase</a:t>
            </a:r>
            <a:r>
              <a:rPr lang="de-AT" sz="700" dirty="0"/>
              <a:t> </a:t>
            </a:r>
            <a:r>
              <a:rPr lang="de-AT" sz="700" dirty="0" err="1"/>
              <a:t>of</a:t>
            </a:r>
            <a:r>
              <a:rPr lang="de-AT" sz="700" dirty="0"/>
              <a:t> </a:t>
            </a:r>
            <a:r>
              <a:rPr lang="de-AT" sz="700" dirty="0" err="1"/>
              <a:t>sausage</a:t>
            </a:r>
            <a:r>
              <a:rPr lang="de-AT" sz="700" dirty="0"/>
              <a:t> </a:t>
            </a:r>
            <a:r>
              <a:rPr lang="de-AT" sz="700" dirty="0" err="1"/>
              <a:t>sandwiches</a:t>
            </a:r>
            <a:r>
              <a:rPr lang="de-AT" sz="700" dirty="0"/>
              <a:t>, </a:t>
            </a:r>
            <a:r>
              <a:rPr lang="de-AT" sz="700" dirty="0" err="1"/>
              <a:t>sweets</a:t>
            </a:r>
            <a:r>
              <a:rPr lang="de-AT" sz="700" dirty="0"/>
              <a:t>, </a:t>
            </a:r>
            <a:r>
              <a:rPr lang="de-AT" sz="700" dirty="0" err="1"/>
              <a:t>movie</a:t>
            </a:r>
            <a:r>
              <a:rPr lang="de-AT" sz="700" dirty="0"/>
              <a:t> ticket)</a:t>
            </a:r>
          </a:p>
          <a:p>
            <a:r>
              <a:rPr lang="de-AT" sz="700" dirty="0"/>
              <a:t> </a:t>
            </a:r>
          </a:p>
          <a:p>
            <a:r>
              <a:rPr lang="de-AT" sz="700" b="1" dirty="0" err="1"/>
              <a:t>Persons</a:t>
            </a:r>
            <a:r>
              <a:rPr lang="de-AT" sz="700" b="1" dirty="0"/>
              <a:t> </a:t>
            </a:r>
            <a:r>
              <a:rPr lang="de-AT" sz="700" b="1" dirty="0" err="1"/>
              <a:t>between</a:t>
            </a:r>
            <a:r>
              <a:rPr lang="de-AT" sz="700" b="1" dirty="0"/>
              <a:t> </a:t>
            </a:r>
            <a:r>
              <a:rPr lang="de-AT" sz="700" b="1" dirty="0" err="1"/>
              <a:t>the</a:t>
            </a:r>
            <a:r>
              <a:rPr lang="de-AT" sz="700" b="1" dirty="0"/>
              <a:t> </a:t>
            </a:r>
            <a:r>
              <a:rPr lang="de-AT" sz="700" b="1" dirty="0" err="1"/>
              <a:t>ages</a:t>
            </a:r>
            <a:r>
              <a:rPr lang="de-AT" sz="700" b="1" dirty="0"/>
              <a:t> </a:t>
            </a:r>
            <a:r>
              <a:rPr lang="de-AT" sz="700" b="1" dirty="0" err="1"/>
              <a:t>of</a:t>
            </a:r>
            <a:r>
              <a:rPr lang="de-AT" sz="700" b="1" dirty="0"/>
              <a:t> 7 and 14 (</a:t>
            </a:r>
            <a:r>
              <a:rPr lang="de-AT" sz="700" b="1" dirty="0" err="1"/>
              <a:t>minors</a:t>
            </a:r>
            <a:r>
              <a:rPr lang="de-AT" sz="700" b="1" dirty="0"/>
              <a:t>) </a:t>
            </a:r>
            <a:r>
              <a:rPr lang="de-AT" sz="700" dirty="0" err="1"/>
              <a:t>have</a:t>
            </a:r>
            <a:r>
              <a:rPr lang="de-AT" sz="700" dirty="0"/>
              <a:t> limited legal </a:t>
            </a:r>
            <a:r>
              <a:rPr lang="de-AT" sz="700" dirty="0" err="1"/>
              <a:t>capacity</a:t>
            </a:r>
            <a:r>
              <a:rPr lang="de-AT" sz="700" dirty="0"/>
              <a:t> - </a:t>
            </a:r>
            <a:r>
              <a:rPr lang="de-AT" sz="700" dirty="0" err="1"/>
              <a:t>Typical</a:t>
            </a:r>
            <a:r>
              <a:rPr lang="de-AT" sz="700" dirty="0"/>
              <a:t> </a:t>
            </a:r>
            <a:r>
              <a:rPr lang="de-AT" sz="700" dirty="0" err="1"/>
              <a:t>purchases</a:t>
            </a:r>
            <a:r>
              <a:rPr lang="de-AT" sz="700" dirty="0"/>
              <a:t> </a:t>
            </a:r>
            <a:r>
              <a:rPr lang="de-AT" sz="700" dirty="0" err="1"/>
              <a:t>for</a:t>
            </a:r>
            <a:r>
              <a:rPr lang="de-AT" sz="700" dirty="0"/>
              <a:t> </a:t>
            </a:r>
            <a:r>
              <a:rPr lang="de-AT" sz="700" dirty="0" err="1"/>
              <a:t>this</a:t>
            </a:r>
            <a:r>
              <a:rPr lang="de-AT" sz="700" dirty="0"/>
              <a:t> </a:t>
            </a:r>
            <a:r>
              <a:rPr lang="de-AT" sz="700" dirty="0" err="1"/>
              <a:t>age</a:t>
            </a:r>
            <a:r>
              <a:rPr lang="de-AT" sz="700" dirty="0"/>
              <a:t> </a:t>
            </a:r>
            <a:r>
              <a:rPr lang="de-AT" sz="700" dirty="0" err="1"/>
              <a:t>group</a:t>
            </a:r>
            <a:r>
              <a:rPr lang="de-AT" sz="700" dirty="0"/>
              <a:t> </a:t>
            </a:r>
            <a:r>
              <a:rPr lang="de-AT" sz="700" dirty="0" err="1"/>
              <a:t>without</a:t>
            </a:r>
            <a:r>
              <a:rPr lang="de-AT" sz="700" dirty="0"/>
              <a:t> parental </a:t>
            </a:r>
            <a:r>
              <a:rPr lang="de-AT" sz="700" dirty="0" err="1"/>
              <a:t>consent</a:t>
            </a:r>
            <a:r>
              <a:rPr lang="de-AT" sz="700" dirty="0"/>
              <a:t> - so-</a:t>
            </a:r>
            <a:r>
              <a:rPr lang="de-AT" sz="700" dirty="0" err="1"/>
              <a:t>called</a:t>
            </a:r>
            <a:r>
              <a:rPr lang="de-AT" sz="700" dirty="0"/>
              <a:t> "</a:t>
            </a:r>
            <a:r>
              <a:rPr lang="de-AT" sz="700" dirty="0" err="1"/>
              <a:t>pocket</a:t>
            </a:r>
            <a:r>
              <a:rPr lang="de-AT" sz="700" dirty="0"/>
              <a:t> </a:t>
            </a:r>
            <a:r>
              <a:rPr lang="de-AT" sz="700" dirty="0" err="1"/>
              <a:t>money</a:t>
            </a:r>
            <a:r>
              <a:rPr lang="de-AT" sz="700" dirty="0"/>
              <a:t> </a:t>
            </a:r>
            <a:r>
              <a:rPr lang="de-AT" sz="700" dirty="0" err="1"/>
              <a:t>transactions</a:t>
            </a:r>
            <a:r>
              <a:rPr lang="de-AT" sz="700" dirty="0"/>
              <a:t>" (e.g. </a:t>
            </a:r>
            <a:r>
              <a:rPr lang="de-AT" sz="700" dirty="0" err="1"/>
              <a:t>purchase</a:t>
            </a:r>
            <a:r>
              <a:rPr lang="de-AT" sz="700" dirty="0"/>
              <a:t> </a:t>
            </a:r>
            <a:r>
              <a:rPr lang="de-AT" sz="700" dirty="0" err="1"/>
              <a:t>of</a:t>
            </a:r>
            <a:r>
              <a:rPr lang="de-AT" sz="700" dirty="0"/>
              <a:t> </a:t>
            </a:r>
            <a:r>
              <a:rPr lang="de-AT" sz="700" dirty="0" err="1"/>
              <a:t>books</a:t>
            </a:r>
            <a:r>
              <a:rPr lang="de-AT" sz="700" dirty="0"/>
              <a:t> </a:t>
            </a:r>
            <a:r>
              <a:rPr lang="de-AT" sz="700" dirty="0" err="1"/>
              <a:t>or</a:t>
            </a:r>
            <a:r>
              <a:rPr lang="de-AT" sz="700" dirty="0"/>
              <a:t> CDs)</a:t>
            </a:r>
          </a:p>
          <a:p>
            <a:r>
              <a:rPr lang="de-AT" sz="700" dirty="0"/>
              <a:t>- </a:t>
            </a:r>
            <a:r>
              <a:rPr lang="de-AT" sz="700" dirty="0" err="1"/>
              <a:t>Accepting</a:t>
            </a:r>
            <a:r>
              <a:rPr lang="de-AT" sz="700" dirty="0"/>
              <a:t> </a:t>
            </a:r>
            <a:r>
              <a:rPr lang="de-AT" sz="700" dirty="0" err="1"/>
              <a:t>gifts</a:t>
            </a:r>
            <a:r>
              <a:rPr lang="de-AT" sz="700" dirty="0"/>
              <a:t>, </a:t>
            </a:r>
            <a:r>
              <a:rPr lang="de-AT" sz="700" dirty="0" err="1"/>
              <a:t>if</a:t>
            </a:r>
            <a:r>
              <a:rPr lang="de-AT" sz="700" dirty="0"/>
              <a:t> </a:t>
            </a:r>
            <a:r>
              <a:rPr lang="de-AT" sz="700" dirty="0" err="1"/>
              <a:t>these</a:t>
            </a:r>
            <a:r>
              <a:rPr lang="de-AT" sz="700" dirty="0"/>
              <a:t> </a:t>
            </a:r>
            <a:r>
              <a:rPr lang="de-AT" sz="700" dirty="0" err="1"/>
              <a:t>are</a:t>
            </a:r>
            <a:r>
              <a:rPr lang="de-AT" sz="700" dirty="0"/>
              <a:t> not </a:t>
            </a:r>
            <a:r>
              <a:rPr lang="de-AT" sz="700" dirty="0" err="1"/>
              <a:t>connected</a:t>
            </a:r>
            <a:r>
              <a:rPr lang="de-AT" sz="700" dirty="0"/>
              <a:t> </a:t>
            </a:r>
            <a:r>
              <a:rPr lang="de-AT" sz="700" dirty="0" err="1"/>
              <a:t>with</a:t>
            </a:r>
            <a:r>
              <a:rPr lang="de-AT" sz="700" dirty="0"/>
              <a:t> </a:t>
            </a:r>
            <a:r>
              <a:rPr lang="de-AT" sz="700" dirty="0" err="1"/>
              <a:t>further</a:t>
            </a:r>
            <a:r>
              <a:rPr lang="de-AT" sz="700" dirty="0"/>
              <a:t> </a:t>
            </a:r>
            <a:r>
              <a:rPr lang="de-AT" sz="700" dirty="0" err="1"/>
              <a:t>obligations</a:t>
            </a:r>
            <a:endParaRPr lang="de-AT" sz="700" dirty="0"/>
          </a:p>
          <a:p>
            <a:r>
              <a:rPr lang="de-AT" sz="700" dirty="0"/>
              <a:t> </a:t>
            </a:r>
          </a:p>
          <a:p>
            <a:r>
              <a:rPr lang="de-AT" sz="700" b="1" dirty="0" err="1"/>
              <a:t>Persons</a:t>
            </a:r>
            <a:r>
              <a:rPr lang="de-AT" sz="700" b="1" dirty="0"/>
              <a:t> </a:t>
            </a:r>
            <a:r>
              <a:rPr lang="de-AT" sz="700" b="1" dirty="0" err="1"/>
              <a:t>between</a:t>
            </a:r>
            <a:r>
              <a:rPr lang="de-AT" sz="700" b="1" dirty="0"/>
              <a:t> 14 and 18 </a:t>
            </a:r>
            <a:r>
              <a:rPr lang="de-AT" sz="700" b="1" dirty="0" err="1"/>
              <a:t>years</a:t>
            </a:r>
            <a:r>
              <a:rPr lang="de-AT" sz="700" b="1" dirty="0"/>
              <a:t> </a:t>
            </a:r>
            <a:r>
              <a:rPr lang="de-AT" sz="700" b="1" dirty="0" err="1"/>
              <a:t>of</a:t>
            </a:r>
            <a:r>
              <a:rPr lang="de-AT" sz="700" b="1" dirty="0"/>
              <a:t> </a:t>
            </a:r>
            <a:r>
              <a:rPr lang="de-AT" sz="700" b="1" dirty="0" err="1"/>
              <a:t>age</a:t>
            </a:r>
            <a:r>
              <a:rPr lang="de-AT" sz="700" b="1" dirty="0"/>
              <a:t> (</a:t>
            </a:r>
            <a:r>
              <a:rPr lang="de-AT" sz="700" b="1" dirty="0" err="1"/>
              <a:t>mature</a:t>
            </a:r>
            <a:r>
              <a:rPr lang="de-AT" sz="700" b="1" dirty="0"/>
              <a:t> </a:t>
            </a:r>
            <a:r>
              <a:rPr lang="de-AT" sz="700" b="1" dirty="0" err="1"/>
              <a:t>minors</a:t>
            </a:r>
            <a:r>
              <a:rPr lang="de-AT" sz="700" b="1" dirty="0"/>
              <a:t>) </a:t>
            </a:r>
            <a:r>
              <a:rPr lang="de-AT" sz="700" dirty="0"/>
              <a:t>limited legal </a:t>
            </a:r>
            <a:r>
              <a:rPr lang="de-AT" sz="700" dirty="0" err="1"/>
              <a:t>capacity</a:t>
            </a:r>
            <a:r>
              <a:rPr lang="de-AT" sz="700" dirty="0"/>
              <a:t> - </a:t>
            </a:r>
            <a:r>
              <a:rPr lang="de-AT" sz="700" dirty="0" err="1"/>
              <a:t>Make</a:t>
            </a:r>
            <a:r>
              <a:rPr lang="de-AT" sz="700" dirty="0"/>
              <a:t> </a:t>
            </a:r>
            <a:r>
              <a:rPr lang="de-AT" sz="700" dirty="0" err="1"/>
              <a:t>typical</a:t>
            </a:r>
            <a:r>
              <a:rPr lang="de-AT" sz="700" dirty="0"/>
              <a:t> </a:t>
            </a:r>
            <a:r>
              <a:rPr lang="de-AT" sz="700" dirty="0" err="1"/>
              <a:t>purchases</a:t>
            </a:r>
            <a:r>
              <a:rPr lang="de-AT" sz="700" dirty="0"/>
              <a:t> </a:t>
            </a:r>
            <a:r>
              <a:rPr lang="de-AT" sz="700" dirty="0" err="1"/>
              <a:t>for</a:t>
            </a:r>
            <a:r>
              <a:rPr lang="de-AT" sz="700" dirty="0"/>
              <a:t> </a:t>
            </a:r>
            <a:r>
              <a:rPr lang="de-AT" sz="700" dirty="0" err="1"/>
              <a:t>this</a:t>
            </a:r>
            <a:r>
              <a:rPr lang="de-AT" sz="700" dirty="0"/>
              <a:t> </a:t>
            </a:r>
            <a:r>
              <a:rPr lang="de-AT" sz="700" dirty="0" err="1"/>
              <a:t>age</a:t>
            </a:r>
            <a:r>
              <a:rPr lang="de-AT" sz="700" dirty="0"/>
              <a:t> </a:t>
            </a:r>
            <a:r>
              <a:rPr lang="de-AT" sz="700" dirty="0" err="1"/>
              <a:t>group</a:t>
            </a:r>
            <a:r>
              <a:rPr lang="de-AT" sz="700" dirty="0"/>
              <a:t> </a:t>
            </a:r>
            <a:r>
              <a:rPr lang="de-AT" sz="700" dirty="0" err="1"/>
              <a:t>without</a:t>
            </a:r>
            <a:r>
              <a:rPr lang="de-AT" sz="700" dirty="0"/>
              <a:t> parental </a:t>
            </a:r>
            <a:r>
              <a:rPr lang="de-AT" sz="700" dirty="0" err="1"/>
              <a:t>consent</a:t>
            </a:r>
            <a:r>
              <a:rPr lang="de-AT" sz="700" dirty="0"/>
              <a:t> - so-</a:t>
            </a:r>
            <a:r>
              <a:rPr lang="de-AT" sz="700" dirty="0" err="1"/>
              <a:t>called</a:t>
            </a:r>
            <a:r>
              <a:rPr lang="de-AT" sz="700" dirty="0"/>
              <a:t> "</a:t>
            </a:r>
            <a:r>
              <a:rPr lang="de-AT" sz="700" dirty="0" err="1"/>
              <a:t>pocket</a:t>
            </a:r>
            <a:r>
              <a:rPr lang="de-AT" sz="700" dirty="0"/>
              <a:t> </a:t>
            </a:r>
            <a:r>
              <a:rPr lang="de-AT" sz="700" dirty="0" err="1"/>
              <a:t>money</a:t>
            </a:r>
            <a:r>
              <a:rPr lang="de-AT" sz="700" dirty="0"/>
              <a:t> </a:t>
            </a:r>
            <a:r>
              <a:rPr lang="de-AT" sz="700" dirty="0" err="1"/>
              <a:t>transactions</a:t>
            </a:r>
            <a:r>
              <a:rPr lang="de-AT" sz="700" dirty="0"/>
              <a:t>" (e.g. </a:t>
            </a:r>
            <a:r>
              <a:rPr lang="de-AT" sz="700" dirty="0" err="1"/>
              <a:t>order</a:t>
            </a:r>
            <a:r>
              <a:rPr lang="de-AT" sz="700" dirty="0"/>
              <a:t> </a:t>
            </a:r>
            <a:r>
              <a:rPr lang="de-AT" sz="700" dirty="0" err="1"/>
              <a:t>to</a:t>
            </a:r>
            <a:r>
              <a:rPr lang="de-AT" sz="700" dirty="0"/>
              <a:t> </a:t>
            </a:r>
            <a:r>
              <a:rPr lang="de-AT" sz="700" dirty="0" err="1"/>
              <a:t>repair</a:t>
            </a:r>
            <a:r>
              <a:rPr lang="de-AT" sz="700" dirty="0"/>
              <a:t> </a:t>
            </a:r>
            <a:r>
              <a:rPr lang="de-AT" sz="700" dirty="0" err="1"/>
              <a:t>bicycle</a:t>
            </a:r>
            <a:r>
              <a:rPr lang="de-AT" sz="700" dirty="0"/>
              <a:t>)</a:t>
            </a:r>
          </a:p>
          <a:p>
            <a:r>
              <a:rPr lang="de-AT" sz="700" dirty="0"/>
              <a:t>- Take on </a:t>
            </a:r>
            <a:r>
              <a:rPr lang="de-AT" sz="700" dirty="0" err="1"/>
              <a:t>smaller</a:t>
            </a:r>
            <a:r>
              <a:rPr lang="de-AT" sz="700" dirty="0"/>
              <a:t> </a:t>
            </a:r>
            <a:r>
              <a:rPr lang="de-AT" sz="700" dirty="0" err="1"/>
              <a:t>jobs</a:t>
            </a:r>
            <a:r>
              <a:rPr lang="de-AT" sz="700" dirty="0"/>
              <a:t>, such </a:t>
            </a:r>
            <a:r>
              <a:rPr lang="de-AT" sz="700" dirty="0" err="1"/>
              <a:t>as</a:t>
            </a:r>
            <a:r>
              <a:rPr lang="de-AT" sz="700" dirty="0"/>
              <a:t> </a:t>
            </a:r>
            <a:r>
              <a:rPr lang="de-AT" sz="700" dirty="0" err="1"/>
              <a:t>babysitting</a:t>
            </a:r>
            <a:r>
              <a:rPr lang="de-AT" sz="700" dirty="0"/>
              <a:t>, </a:t>
            </a:r>
            <a:r>
              <a:rPr lang="de-AT" sz="700" dirty="0" err="1"/>
              <a:t>shopping</a:t>
            </a:r>
            <a:r>
              <a:rPr lang="de-AT" sz="700" dirty="0"/>
              <a:t> </a:t>
            </a:r>
            <a:r>
              <a:rPr lang="de-AT" sz="700" dirty="0" err="1"/>
              <a:t>for</a:t>
            </a:r>
            <a:r>
              <a:rPr lang="de-AT" sz="700" dirty="0"/>
              <a:t> </a:t>
            </a:r>
            <a:r>
              <a:rPr lang="de-AT" sz="700" dirty="0" err="1"/>
              <a:t>money</a:t>
            </a:r>
            <a:r>
              <a:rPr lang="de-AT" sz="700" dirty="0"/>
              <a:t>, etc., </a:t>
            </a:r>
            <a:r>
              <a:rPr lang="de-AT" sz="700" dirty="0" err="1"/>
              <a:t>as</a:t>
            </a:r>
            <a:r>
              <a:rPr lang="de-AT" sz="700" dirty="0"/>
              <a:t> </a:t>
            </a:r>
            <a:r>
              <a:rPr lang="de-AT" sz="700" dirty="0" err="1"/>
              <a:t>long</a:t>
            </a:r>
            <a:r>
              <a:rPr lang="de-AT" sz="700" dirty="0"/>
              <a:t> </a:t>
            </a:r>
            <a:r>
              <a:rPr lang="de-AT" sz="700" dirty="0" err="1"/>
              <a:t>as</a:t>
            </a:r>
            <a:r>
              <a:rPr lang="de-AT" sz="700" dirty="0"/>
              <a:t> </a:t>
            </a:r>
            <a:r>
              <a:rPr lang="de-AT" sz="700" dirty="0" err="1"/>
              <a:t>school</a:t>
            </a:r>
            <a:r>
              <a:rPr lang="de-AT" sz="700" dirty="0"/>
              <a:t> </a:t>
            </a:r>
            <a:r>
              <a:rPr lang="de-AT" sz="700" dirty="0" err="1"/>
              <a:t>performance</a:t>
            </a:r>
            <a:r>
              <a:rPr lang="de-AT" sz="700" dirty="0"/>
              <a:t> </a:t>
            </a:r>
            <a:r>
              <a:rPr lang="de-AT" sz="700" dirty="0" err="1"/>
              <a:t>does</a:t>
            </a:r>
            <a:r>
              <a:rPr lang="de-AT" sz="700" dirty="0"/>
              <a:t> not </a:t>
            </a:r>
            <a:r>
              <a:rPr lang="de-AT" sz="700" dirty="0" err="1"/>
              <a:t>suffer</a:t>
            </a:r>
            <a:r>
              <a:rPr lang="de-AT" sz="700" dirty="0"/>
              <a:t> </a:t>
            </a:r>
            <a:r>
              <a:rPr lang="de-AT" sz="700" dirty="0" err="1"/>
              <a:t>as</a:t>
            </a:r>
            <a:r>
              <a:rPr lang="de-AT" sz="700" dirty="0"/>
              <a:t> a </a:t>
            </a:r>
            <a:r>
              <a:rPr lang="de-AT" sz="700" dirty="0" err="1"/>
              <a:t>result</a:t>
            </a:r>
            <a:endParaRPr lang="de-AT" sz="700" dirty="0"/>
          </a:p>
          <a:p>
            <a:r>
              <a:rPr lang="de-AT" sz="700" dirty="0"/>
              <a:t>- </a:t>
            </a:r>
            <a:r>
              <a:rPr lang="de-AT" sz="700" dirty="0" err="1"/>
              <a:t>Dispose</a:t>
            </a:r>
            <a:r>
              <a:rPr lang="de-AT" sz="700" dirty="0"/>
              <a:t> </a:t>
            </a:r>
            <a:r>
              <a:rPr lang="de-AT" sz="700" dirty="0" err="1"/>
              <a:t>freely</a:t>
            </a:r>
            <a:r>
              <a:rPr lang="de-AT" sz="700" dirty="0"/>
              <a:t> </a:t>
            </a:r>
            <a:r>
              <a:rPr lang="de-AT" sz="700" dirty="0" err="1"/>
              <a:t>of</a:t>
            </a:r>
            <a:r>
              <a:rPr lang="de-AT" sz="700" dirty="0"/>
              <a:t> </a:t>
            </a:r>
            <a:r>
              <a:rPr lang="de-AT" sz="700" dirty="0" err="1"/>
              <a:t>income</a:t>
            </a:r>
            <a:r>
              <a:rPr lang="de-AT" sz="700" dirty="0"/>
              <a:t> </a:t>
            </a:r>
            <a:r>
              <a:rPr lang="de-AT" sz="700" dirty="0" err="1"/>
              <a:t>from</a:t>
            </a:r>
            <a:r>
              <a:rPr lang="de-AT" sz="700" dirty="0"/>
              <a:t> </a:t>
            </a:r>
            <a:r>
              <a:rPr lang="de-AT" sz="700" dirty="0" err="1"/>
              <a:t>their</a:t>
            </a:r>
            <a:r>
              <a:rPr lang="de-AT" sz="700" dirty="0"/>
              <a:t> own </a:t>
            </a:r>
            <a:r>
              <a:rPr lang="de-AT" sz="700" dirty="0" err="1"/>
              <a:t>earnings</a:t>
            </a:r>
            <a:r>
              <a:rPr lang="de-AT" sz="700" dirty="0"/>
              <a:t> (e.g., </a:t>
            </a:r>
            <a:r>
              <a:rPr lang="de-AT" sz="700" dirty="0" err="1"/>
              <a:t>apprenticeship</a:t>
            </a:r>
            <a:r>
              <a:rPr lang="de-AT" sz="700" dirty="0"/>
              <a:t> </a:t>
            </a:r>
            <a:r>
              <a:rPr lang="de-AT" sz="700" dirty="0" err="1"/>
              <a:t>compensation</a:t>
            </a:r>
            <a:r>
              <a:rPr lang="de-AT" sz="700" dirty="0"/>
              <a:t>)</a:t>
            </a:r>
          </a:p>
          <a:p>
            <a:r>
              <a:rPr lang="de-AT" sz="700" dirty="0"/>
              <a:t>- </a:t>
            </a:r>
            <a:r>
              <a:rPr lang="de-AT" sz="700" dirty="0" err="1"/>
              <a:t>Dispose</a:t>
            </a:r>
            <a:r>
              <a:rPr lang="de-AT" sz="700" dirty="0"/>
              <a:t> </a:t>
            </a:r>
            <a:r>
              <a:rPr lang="de-AT" sz="700" dirty="0" err="1"/>
              <a:t>freely</a:t>
            </a:r>
            <a:r>
              <a:rPr lang="de-AT" sz="700" dirty="0"/>
              <a:t> </a:t>
            </a:r>
            <a:r>
              <a:rPr lang="de-AT" sz="700" dirty="0" err="1"/>
              <a:t>of</a:t>
            </a:r>
            <a:r>
              <a:rPr lang="de-AT" sz="700" dirty="0"/>
              <a:t> </a:t>
            </a:r>
            <a:r>
              <a:rPr lang="de-AT" sz="700" dirty="0" err="1"/>
              <a:t>property</a:t>
            </a:r>
            <a:r>
              <a:rPr lang="de-AT" sz="700" dirty="0"/>
              <a:t> </a:t>
            </a:r>
            <a:r>
              <a:rPr lang="de-AT" sz="700" dirty="0" err="1"/>
              <a:t>left</a:t>
            </a:r>
            <a:r>
              <a:rPr lang="de-AT" sz="700" dirty="0"/>
              <a:t> at </a:t>
            </a:r>
            <a:r>
              <a:rPr lang="de-AT" sz="700" dirty="0" err="1"/>
              <a:t>their</a:t>
            </a:r>
            <a:r>
              <a:rPr lang="de-AT" sz="700" dirty="0"/>
              <a:t> </a:t>
            </a:r>
            <a:r>
              <a:rPr lang="de-AT" sz="700" dirty="0" err="1"/>
              <a:t>disposal</a:t>
            </a:r>
            <a:r>
              <a:rPr lang="de-AT" sz="700" dirty="0"/>
              <a:t> (e.g. </a:t>
            </a:r>
            <a:r>
              <a:rPr lang="de-AT" sz="700" dirty="0" err="1"/>
              <a:t>pocket</a:t>
            </a:r>
            <a:r>
              <a:rPr lang="de-AT" sz="700" dirty="0"/>
              <a:t> </a:t>
            </a:r>
            <a:r>
              <a:rPr lang="de-AT" sz="700" dirty="0" err="1"/>
              <a:t>money</a:t>
            </a:r>
            <a:r>
              <a:rPr lang="de-AT" sz="700" dirty="0"/>
              <a:t>).</a:t>
            </a:r>
          </a:p>
          <a:p>
            <a:r>
              <a:rPr lang="de-AT" sz="700" dirty="0"/>
              <a:t>- </a:t>
            </a:r>
            <a:r>
              <a:rPr lang="de-AT" sz="700" dirty="0" err="1"/>
              <a:t>Under</a:t>
            </a:r>
            <a:r>
              <a:rPr lang="de-AT" sz="700" dirty="0"/>
              <a:t> </a:t>
            </a:r>
            <a:r>
              <a:rPr lang="de-AT" sz="700" dirty="0" err="1"/>
              <a:t>certain</a:t>
            </a:r>
            <a:r>
              <a:rPr lang="de-AT" sz="700" dirty="0"/>
              <a:t> </a:t>
            </a:r>
            <a:r>
              <a:rPr lang="de-AT" sz="700" dirty="0" err="1"/>
              <a:t>conditions</a:t>
            </a:r>
            <a:r>
              <a:rPr lang="de-AT" sz="700" dirty="0"/>
              <a:t>, </a:t>
            </a:r>
            <a:r>
              <a:rPr lang="de-AT" sz="700" dirty="0" err="1"/>
              <a:t>conclude</a:t>
            </a:r>
            <a:r>
              <a:rPr lang="de-AT" sz="700" dirty="0"/>
              <a:t> a </a:t>
            </a:r>
            <a:r>
              <a:rPr lang="de-AT" sz="700" dirty="0" err="1"/>
              <a:t>rental</a:t>
            </a:r>
            <a:r>
              <a:rPr lang="de-AT" sz="700" dirty="0"/>
              <a:t> </a:t>
            </a:r>
            <a:r>
              <a:rPr lang="de-AT" sz="700" dirty="0" err="1"/>
              <a:t>agreement</a:t>
            </a:r>
            <a:endParaRPr lang="de-AT" sz="700" dirty="0"/>
          </a:p>
          <a:p>
            <a:r>
              <a:rPr lang="de-AT" sz="700" dirty="0"/>
              <a:t> </a:t>
            </a:r>
          </a:p>
          <a:p>
            <a:r>
              <a:rPr lang="de-AT" sz="700" b="1" dirty="0" err="1"/>
              <a:t>Persons</a:t>
            </a:r>
            <a:r>
              <a:rPr lang="de-AT" sz="700" b="1" dirty="0"/>
              <a:t> </a:t>
            </a:r>
            <a:r>
              <a:rPr lang="de-AT" sz="700" b="1" dirty="0" err="1"/>
              <a:t>over</a:t>
            </a:r>
            <a:r>
              <a:rPr lang="de-AT" sz="700" b="1" dirty="0"/>
              <a:t> </a:t>
            </a:r>
            <a:r>
              <a:rPr lang="de-AT" sz="700" b="1" dirty="0" err="1"/>
              <a:t>the</a:t>
            </a:r>
            <a:r>
              <a:rPr lang="de-AT" sz="700" b="1" dirty="0"/>
              <a:t> </a:t>
            </a:r>
            <a:r>
              <a:rPr lang="de-AT" sz="700" b="1" dirty="0" err="1"/>
              <a:t>age</a:t>
            </a:r>
            <a:r>
              <a:rPr lang="de-AT" sz="700" b="1" dirty="0"/>
              <a:t> </a:t>
            </a:r>
            <a:r>
              <a:rPr lang="de-AT" sz="700" b="1" dirty="0" err="1"/>
              <a:t>of</a:t>
            </a:r>
            <a:r>
              <a:rPr lang="de-AT" sz="700" b="1" dirty="0"/>
              <a:t> 18 </a:t>
            </a:r>
            <a:r>
              <a:rPr lang="de-AT" sz="700" b="1" dirty="0" err="1"/>
              <a:t>have</a:t>
            </a:r>
            <a:r>
              <a:rPr lang="de-AT" sz="700" b="1" dirty="0"/>
              <a:t> </a:t>
            </a:r>
            <a:r>
              <a:rPr lang="de-AT" sz="700" b="1" dirty="0" err="1"/>
              <a:t>full</a:t>
            </a:r>
            <a:r>
              <a:rPr lang="de-AT" sz="700" b="1" dirty="0"/>
              <a:t> legal </a:t>
            </a:r>
            <a:r>
              <a:rPr lang="de-AT" sz="700" b="1" dirty="0" err="1"/>
              <a:t>capacity</a:t>
            </a:r>
            <a:r>
              <a:rPr lang="de-AT" sz="700" b="1" dirty="0"/>
              <a:t> </a:t>
            </a:r>
            <a:r>
              <a:rPr lang="de-AT" sz="700" dirty="0"/>
              <a:t>- </a:t>
            </a:r>
            <a:r>
              <a:rPr lang="de-AT" sz="700" dirty="0" err="1"/>
              <a:t>among</a:t>
            </a:r>
            <a:r>
              <a:rPr lang="de-AT" sz="700" dirty="0"/>
              <a:t> </a:t>
            </a:r>
            <a:r>
              <a:rPr lang="de-AT" sz="700" dirty="0" err="1"/>
              <a:t>other</a:t>
            </a:r>
            <a:r>
              <a:rPr lang="de-AT" sz="700" dirty="0"/>
              <a:t> </a:t>
            </a:r>
            <a:r>
              <a:rPr lang="de-AT" sz="700" dirty="0" err="1"/>
              <a:t>things</a:t>
            </a:r>
            <a:r>
              <a:rPr lang="de-AT" sz="700" dirty="0"/>
              <a:t>, </a:t>
            </a:r>
            <a:r>
              <a:rPr lang="de-AT" sz="700" dirty="0" err="1"/>
              <a:t>they</a:t>
            </a:r>
            <a:r>
              <a:rPr lang="de-AT" sz="700" dirty="0"/>
              <a:t> </a:t>
            </a:r>
            <a:r>
              <a:rPr lang="de-AT" sz="700" dirty="0" err="1"/>
              <a:t>can</a:t>
            </a:r>
            <a:r>
              <a:rPr lang="de-AT" sz="700" dirty="0"/>
              <a:t> </a:t>
            </a:r>
            <a:r>
              <a:rPr lang="de-AT" sz="700" dirty="0" err="1"/>
              <a:t>independently</a:t>
            </a:r>
            <a:r>
              <a:rPr lang="de-AT" sz="700" dirty="0"/>
              <a:t> </a:t>
            </a:r>
            <a:r>
              <a:rPr lang="de-AT" sz="700" dirty="0" err="1"/>
              <a:t>conclude</a:t>
            </a:r>
            <a:r>
              <a:rPr lang="de-AT" sz="700" dirty="0"/>
              <a:t> </a:t>
            </a:r>
            <a:r>
              <a:rPr lang="de-AT" sz="700" dirty="0" err="1"/>
              <a:t>various</a:t>
            </a:r>
            <a:r>
              <a:rPr lang="de-AT" sz="700" dirty="0"/>
              <a:t> </a:t>
            </a:r>
            <a:r>
              <a:rPr lang="de-AT" sz="700" dirty="0" err="1"/>
              <a:t>contracts</a:t>
            </a:r>
            <a:r>
              <a:rPr lang="de-AT" sz="700" dirty="0"/>
              <a:t>.</a:t>
            </a:r>
          </a:p>
          <a:p>
            <a:endParaRPr lang="de-DE" sz="7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5A87D86-6AB1-57C8-B21B-739519290056}"/>
              </a:ext>
            </a:extLst>
          </p:cNvPr>
          <p:cNvSpPr txBox="1"/>
          <p:nvPr/>
        </p:nvSpPr>
        <p:spPr>
          <a:xfrm>
            <a:off x="992188" y="1277573"/>
            <a:ext cx="23711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b="1" dirty="0"/>
              <a:t>1) Agreement </a:t>
            </a:r>
            <a:r>
              <a:rPr lang="de-DE" sz="800" b="1" dirty="0" err="1"/>
              <a:t>of</a:t>
            </a:r>
            <a:r>
              <a:rPr lang="de-DE" sz="800" b="1" dirty="0"/>
              <a:t> will … </a:t>
            </a:r>
            <a:r>
              <a:rPr lang="de-DE" sz="800" b="1" dirty="0" err="1"/>
              <a:t>boch</a:t>
            </a:r>
            <a:r>
              <a:rPr lang="de-DE" sz="800" b="1" dirty="0"/>
              <a:t> </a:t>
            </a:r>
            <a:r>
              <a:rPr lang="de-DE" sz="800" b="1" dirty="0" err="1"/>
              <a:t>parties</a:t>
            </a:r>
            <a:r>
              <a:rPr lang="de-DE" sz="800" b="1" dirty="0"/>
              <a:t> </a:t>
            </a:r>
            <a:r>
              <a:rPr lang="de-DE" sz="800" b="1" dirty="0" err="1"/>
              <a:t>mean</a:t>
            </a:r>
            <a:r>
              <a:rPr lang="de-DE" sz="800" b="1" dirty="0"/>
              <a:t> </a:t>
            </a:r>
            <a:r>
              <a:rPr lang="de-DE" sz="800" b="1" dirty="0" err="1"/>
              <a:t>the</a:t>
            </a:r>
            <a:r>
              <a:rPr lang="de-DE" sz="800" b="1" dirty="0"/>
              <a:t> same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85D4CAF-CE24-D40C-6719-81931789DE18}"/>
              </a:ext>
            </a:extLst>
          </p:cNvPr>
          <p:cNvSpPr txBox="1"/>
          <p:nvPr/>
        </p:nvSpPr>
        <p:spPr>
          <a:xfrm>
            <a:off x="3452301" y="3345685"/>
            <a:ext cx="1477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 b="1" dirty="0">
                <a:cs typeface="Chalkduster"/>
              </a:rPr>
              <a:t>Agreement </a:t>
            </a:r>
            <a:r>
              <a:rPr lang="de-DE" sz="600" b="1" dirty="0" err="1">
                <a:cs typeface="Chalkduster"/>
              </a:rPr>
              <a:t>of</a:t>
            </a:r>
            <a:r>
              <a:rPr lang="de-DE" sz="600" b="1" dirty="0">
                <a:cs typeface="Chalkduster"/>
              </a:rPr>
              <a:t> will </a:t>
            </a:r>
            <a:r>
              <a:rPr lang="de-DE" sz="600" b="1" dirty="0" err="1">
                <a:cs typeface="Chalkduster"/>
              </a:rPr>
              <a:t>by</a:t>
            </a:r>
            <a:endParaRPr lang="de-DE" sz="600" b="1" dirty="0">
              <a:cs typeface="Chalkduster"/>
            </a:endParaRPr>
          </a:p>
          <a:p>
            <a:r>
              <a:rPr lang="de-DE" sz="600" b="1" dirty="0">
                <a:cs typeface="Chalkduster"/>
              </a:rPr>
              <a:t>1 Binding </a:t>
            </a:r>
            <a:r>
              <a:rPr lang="de-DE" sz="600" b="1" dirty="0" err="1">
                <a:cs typeface="Chalkduster"/>
              </a:rPr>
              <a:t>offer</a:t>
            </a:r>
            <a:r>
              <a:rPr lang="de-DE" sz="600" b="1" dirty="0">
                <a:cs typeface="Chalkduster"/>
              </a:rPr>
              <a:t> + </a:t>
            </a:r>
            <a:r>
              <a:rPr lang="de-DE" sz="600" b="1" dirty="0" err="1">
                <a:cs typeface="Chalkduster"/>
              </a:rPr>
              <a:t>order</a:t>
            </a:r>
            <a:endParaRPr lang="de-DE" sz="600" b="1" dirty="0">
              <a:cs typeface="Chalkduster"/>
            </a:endParaRPr>
          </a:p>
          <a:p>
            <a:r>
              <a:rPr lang="de-DE" sz="600" b="1" dirty="0">
                <a:cs typeface="Chalkduster"/>
              </a:rPr>
              <a:t>2 Order and </a:t>
            </a:r>
            <a:r>
              <a:rPr lang="de-DE" sz="600" b="1" dirty="0" err="1">
                <a:cs typeface="Chalkduster"/>
              </a:rPr>
              <a:t>order</a:t>
            </a:r>
            <a:r>
              <a:rPr lang="de-DE" sz="600" b="1" dirty="0">
                <a:cs typeface="Chalkduster"/>
              </a:rPr>
              <a:t> </a:t>
            </a:r>
            <a:r>
              <a:rPr lang="de-DE" sz="600" b="1" dirty="0" err="1">
                <a:cs typeface="Chalkduster"/>
              </a:rPr>
              <a:t>confirmation</a:t>
            </a:r>
            <a:endParaRPr lang="de-DE" sz="600" b="1" dirty="0">
              <a:cs typeface="Chalkduster"/>
            </a:endParaRPr>
          </a:p>
          <a:p>
            <a:r>
              <a:rPr lang="de-DE" sz="600" b="1" dirty="0">
                <a:cs typeface="Chalkduster"/>
              </a:rPr>
              <a:t>3 Order and </a:t>
            </a:r>
            <a:r>
              <a:rPr lang="de-DE" sz="600" b="1" dirty="0" err="1">
                <a:cs typeface="Chalkduster"/>
              </a:rPr>
              <a:t>delivery</a:t>
            </a:r>
            <a:endParaRPr lang="de-DE" sz="600" b="1" dirty="0">
              <a:cs typeface="Chalkdus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9" grpId="0"/>
      <p:bldP spid="13329" grpId="0"/>
      <p:bldP spid="20" grpId="0"/>
      <p:bldP spid="21" grpId="0"/>
      <p:bldP spid="22" grpId="0"/>
      <p:bldP spid="25" grpId="0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569</Words>
  <Application>Microsoft Macintosh PowerPoint</Application>
  <PresentationFormat>Bildschirmpräsentation (4:3)</PresentationFormat>
  <Paragraphs>130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Calibri</vt:lpstr>
      <vt:lpstr>ＭＳ Ｐゴシック</vt:lpstr>
      <vt:lpstr>Arial</vt:lpstr>
      <vt:lpstr>Wingdings</vt:lpstr>
      <vt:lpstr>Office-Design</vt:lpstr>
      <vt:lpstr>PowerPoint-Präsentation</vt:lpstr>
    </vt:vector>
  </TitlesOfParts>
  <Company>MyCompany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Marina</dc:creator>
  <cp:lastModifiedBy>HOLZHEU Werner</cp:lastModifiedBy>
  <cp:revision>184</cp:revision>
  <cp:lastPrinted>2018-04-03T12:11:02Z</cp:lastPrinted>
  <dcterms:created xsi:type="dcterms:W3CDTF">2016-04-20T06:25:58Z</dcterms:created>
  <dcterms:modified xsi:type="dcterms:W3CDTF">2022-06-16T15:19:10Z</dcterms:modified>
</cp:coreProperties>
</file>