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4F3F5-6AD9-0CD9-B2FE-A60BCA2B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5377-C359-B34A-8F86-45622A0E223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D0A921-F011-7BC3-CF59-B802C63D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D7569E-D841-F8C0-2255-4EC8A9DC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0D7C8-F05F-3740-B028-311D54955C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521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CA5A5C-4C07-10B2-C994-E5BAC34B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87E145-E640-EB4A-8286-FC745B7A6C2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D8BE9-3AA9-B5B7-844E-00E35FAD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0D9277-A0C9-B1D2-8DFB-FBEDF044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1A78E-023F-2946-A64A-346F9C4B07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988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25B32B-6ED2-FA50-A598-4C55014D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6ADA8-C5C3-014F-BE24-41A1D41AA7C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9F6F87-DB0C-B24A-CD56-0A253C9C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6CD85-3692-AD05-CDD7-1319336A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5A067-713D-3A4B-B5FE-6FB70BB2C53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568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85D9A7-D146-2B49-1C54-6F6C4839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60C25-8132-394E-B1DE-159FC143491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E3AD20-F4CE-6FE1-A3A9-0557AF72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E78122-F484-09EB-E5B4-C9271EEA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C5696-C343-984C-AC2F-B8CB119F0F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983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D98ED1-BFB2-BAD0-7D49-589FDEDF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1798A3-FE0E-B644-B773-ECB5CF880EEA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2EB87B-F365-FBC3-C686-E8EFD110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14C396-74BF-4CE1-2DCB-DA16C925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EEDD2-A1C9-154F-8C61-FABD2319C1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088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85779EB-8E9D-5BD1-32D7-E4C37152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EBE4B-1EA9-6343-B32D-66C9E3E2D90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F350788-74BD-C040-F1D3-A9CFA590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FFC851-F636-94F8-83D5-C0E8A5FE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95DCF-BF09-334C-911F-CA42067F74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953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DE641E0-5B26-5534-9CA4-1A561381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8A39A-4AD6-B342-843B-C9763545CDD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A83F0CA-C296-F057-6710-E7587A18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2C4CB46-A5D9-DBEB-46E0-5B2893B3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A45F2-700A-644F-A77F-902792AEACC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83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6D1E687-6B3D-44CE-D317-5CC27DE1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1F5EB-20D9-9A42-86ED-B5DEAB22D06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AA666E43-BD73-45B6-0A72-3B698130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8D0AE11-35C4-F43F-9F3C-B56B8AC0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46A50-F5E3-9D4A-8CC7-DA7D28EAB71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176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0A105F6-4DDC-3C7F-3667-506E6B08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60740-F228-7645-A112-0498E8365FB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7326748-235A-86C0-94DF-09C18A692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8A1E244-C9B5-5764-7B53-56D291F1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1B318-2DA0-1144-87C1-8622F8A460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328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D1036C3-5F12-B593-710E-6D7677D8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7CD79-2BB6-2C49-8DCC-48F8F22F0C9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F06AF3B-B15C-DACA-A45E-1647B46A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57A43D0-95F4-F81E-9375-602D0A24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DC56-2CCE-F44E-897A-12693A70CF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256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005F805-4B99-8D2E-B4F1-C7F0E46E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98924-6808-3F42-B089-091EA476FDA3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586FF4B-F1F9-F518-D282-2CCD3357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BFE0291-7271-E4F6-D8B4-1998FBAB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DF5E1-1748-8441-ABA5-08104D0E43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86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598A0A82-A655-FB97-321B-EF9F603B0F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3A1DF396-EF37-62A4-CD17-64E1A56137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F8E451-1B14-8B94-F084-2C6A0B3B7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3E6D792-1D59-D542-B31F-5AC801255DBC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BF2192-3359-33F5-FA59-B968565FD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AA1CA1-D3BB-4CD4-9CCD-3F61DA299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1E3F4E3-9D3B-4C40-BC1B-B6C9D39FBEB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feld 3">
            <a:extLst>
              <a:ext uri="{FF2B5EF4-FFF2-40B4-BE49-F238E27FC236}">
                <a16:creationId xmlns:a16="http://schemas.microsoft.com/office/drawing/2014/main" id="{6FB965B5-DF93-11B9-57EF-00DE04C0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500" b="1"/>
              <a:t>Kontenklassen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093C49B-8E43-FF2C-ABDB-2543774DFE96}"/>
              </a:ext>
            </a:extLst>
          </p:cNvPr>
          <p:cNvSpPr txBox="1"/>
          <p:nvPr/>
        </p:nvSpPr>
        <p:spPr>
          <a:xfrm>
            <a:off x="2555875" y="-1588"/>
            <a:ext cx="6553200" cy="2460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Ziele/Kompetenzen: </a:t>
            </a:r>
            <a:r>
              <a:rPr lang="de-AT" altLang="de-DE" sz="1000"/>
              <a:t>Konten in Kontenklassen einordnen können</a:t>
            </a: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2D20560A-7434-EA39-8CA1-A9CC29479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34" y="1100665"/>
            <a:ext cx="4779716" cy="491066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7</cp:revision>
  <dcterms:created xsi:type="dcterms:W3CDTF">2018-09-02T10:46:07Z</dcterms:created>
  <dcterms:modified xsi:type="dcterms:W3CDTF">2022-08-27T10:34:34Z</dcterms:modified>
</cp:coreProperties>
</file>