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</p:sldIdLst>
  <p:sldSz cx="9144000" cy="6858000" type="screen4x3"/>
  <p:notesSz cx="6858000" cy="9144000"/>
  <p:defaultTextStyle>
    <a:defPPr>
      <a:defRPr lang="de-D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9F6F6E-0D66-06C0-EFF8-C48DE4DB0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E2463-50D6-4A40-B248-89165F62B0D3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87AF72-1E7E-1DF4-D831-6F25047CF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5E3E6B-C53D-1FD7-BF20-C4618E4EC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B792-4A8B-D84C-B41F-2C964A45EE9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72545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2464D7-51E3-7E5A-3E08-3427BFAD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6FEBBC-D029-F540-BDD1-547EE0332A87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075BF-FC13-1AD1-8E4B-A86B00F73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582ED9-1A7E-1E4A-59D5-E47242D2D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63FD7-A3E0-4746-979B-DBD76A08AC2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244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9678AF-72F4-DA5B-7384-CBD5AC7F3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9979-17F9-8E4A-8A7E-A901A25E4914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050E77-AC05-78C2-6F48-6806BADE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4504E2-C182-13D5-8A2D-31C5EE23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B33B6-1509-144B-B060-6262870E4DC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2697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3A00E25-E181-57A8-29AB-38A4FDA31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619B8-BC6D-BE4C-9A8E-02F5E637E7F2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74C4F4-7CBF-A047-6591-EA0DC2B8C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5A37F6-3474-4885-F011-022241476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5E6FD-DB7C-914F-8270-4EDCBFA2A2F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7634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42A8D03-4506-685B-013B-91A2AA48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935A-83BF-F642-B9DD-53A8463E3511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EADBA4-E86F-A308-77F1-BCB37752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F8B9F86-403D-249F-2B22-B0D62B438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A769D-8C85-9C49-827C-91589B88E16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13531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906B649-4FAA-E225-4E50-FFDCCA0F3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7488EE-869B-D948-A1BC-39994E072E14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796D331C-55F1-93BA-4355-829EA632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FDD7440-BB74-A4F6-BF0B-4774879AB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4692C-0784-A440-8C22-4CB3C3D49B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5357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96B6DB36-2929-769B-4BC0-FF97D3099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6828-54A5-DE49-B3FB-3C960BC0B1A5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3AF5782E-AECC-F1CF-FB83-46A465AAC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AF3D70A7-0E9D-CFFB-E882-71101A76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79B2-D5FC-1044-AF8C-5AE597C8CCA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4061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3FBCC0A9-F1AF-C210-688F-DE14DCF50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FCAFD-5FB1-FE4C-95A0-827A09D37FC9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B54DD94-7ABB-4354-C218-C016B826F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E11E9606-D91B-07B6-BEF5-ADBB13EAB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F60F-EBC5-7E4B-9961-F407DAB89E7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118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BB07A331-08B5-8988-429C-2F718C867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E0C43-2E4E-6B42-9436-878FDBD292E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4A6919D4-78A7-A6B6-AA64-910238EBB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8983C4D2-4F4C-4043-C63D-18B157914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7E092-F720-0E44-9993-CD4FBDDA6F6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0855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46E3B00-D196-3A32-0F93-82AE7457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BB87C-D51D-8D40-BE26-84E1C60F0F3E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774D862-D0EC-B3F9-C91D-24D20AD63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A273047D-D4B5-EAA9-BF5F-76D85109A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925E-4B0C-6D41-AEFF-FA380AEDC4D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0215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41D8D55F-8DD2-8735-45AC-AFB72A7B2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1C1CE3-2437-234F-8AB5-55938DFAD720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86F358E-182F-0978-A32D-D917D8935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69C12C8A-4FED-6E99-395A-A22293206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CEFAF-B5F8-FB46-9AAC-33203FA4323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5028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B8858A67-90B8-EBCC-6F37-77EFD226837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B5D836B4-2EC6-CBED-814D-790693C6A5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3AF1E0-D362-DAF8-B713-0493D3860C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275BEA8-8EB5-D641-A966-2BD19DC3C3F6}" type="datetimeFigureOut">
              <a:rPr lang="de-DE" altLang="de-DE"/>
              <a:pPr>
                <a:defRPr/>
              </a:pPr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CFD541-37F4-70E4-1229-7C35382D27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C79149-9865-4BE7-4045-C17C00A40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7500C8-9BDA-B94E-884A-B4527883447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Bild 2">
            <a:extLst>
              <a:ext uri="{FF2B5EF4-FFF2-40B4-BE49-F238E27FC236}">
                <a16:creationId xmlns:a16="http://schemas.microsoft.com/office/drawing/2014/main" id="{AE832F31-D50F-20AF-DAA0-9186F9A36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093" y="3452840"/>
            <a:ext cx="6135687" cy="326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feld 3">
            <a:extLst>
              <a:ext uri="{FF2B5EF4-FFF2-40B4-BE49-F238E27FC236}">
                <a16:creationId xmlns:a16="http://schemas.microsoft.com/office/drawing/2014/main" id="{0A6F1610-122F-E515-EB12-E4A119D313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0"/>
            <a:ext cx="2541587" cy="322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500" b="1" dirty="0"/>
              <a:t>Gewinnermittlung </a:t>
            </a:r>
            <a:r>
              <a:rPr lang="de-DE" altLang="de-DE" sz="900" b="1" dirty="0"/>
              <a:t> </a:t>
            </a:r>
          </a:p>
        </p:txBody>
      </p:sp>
      <p:sp>
        <p:nvSpPr>
          <p:cNvPr id="4" name="Textfeld 4">
            <a:extLst>
              <a:ext uri="{FF2B5EF4-FFF2-40B4-BE49-F238E27FC236}">
                <a16:creationId xmlns:a16="http://schemas.microsoft.com/office/drawing/2014/main" id="{9C81879C-1D31-E3D5-906D-D62E32417E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-1588"/>
            <a:ext cx="6588125" cy="40005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000" b="1"/>
              <a:t>Ziele/Kompetenzen: </a:t>
            </a:r>
            <a:r>
              <a:rPr lang="de-AT" altLang="de-DE" sz="1000"/>
              <a:t>einfache Buchungen aufgrund von Buchungsregeln durchführen können (Einkäufe, Verkäufe, einfacher Rechnungsausgleich, Privatbuchungen, Aufwands- und Ertragsbuchungen,...)  Gewinnauswirkung bestimmen können</a:t>
            </a:r>
          </a:p>
        </p:txBody>
      </p:sp>
      <p:sp>
        <p:nvSpPr>
          <p:cNvPr id="5" name="Textfeld 42">
            <a:extLst>
              <a:ext uri="{FF2B5EF4-FFF2-40B4-BE49-F238E27FC236}">
                <a16:creationId xmlns:a16="http://schemas.microsoft.com/office/drawing/2014/main" id="{952AC1F2-1D7C-D0C9-C0CD-76F596F2CF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777062"/>
            <a:ext cx="22504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indent="-228600" eaLnBrk="1" hangingPunct="1">
              <a:spcBef>
                <a:spcPct val="0"/>
              </a:spcBef>
              <a:buFontTx/>
              <a:buAutoNum type="arabicParenR"/>
            </a:pPr>
            <a:r>
              <a:rPr lang="de-AT" altLang="de-DE" sz="1200" b="1" dirty="0"/>
              <a:t>Gewinn u. Verlustrechnung:</a:t>
            </a:r>
          </a:p>
          <a:p>
            <a:pPr eaLnBrk="1" hangingPunct="1">
              <a:spcBef>
                <a:spcPct val="0"/>
              </a:spcBef>
              <a:buNone/>
            </a:pPr>
            <a:endParaRPr lang="de-AT" altLang="de-DE" sz="12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de-AT" altLang="de-DE" sz="1200" b="1" dirty="0"/>
              <a:t>Erlöse – Aufwendungen =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de-AT" altLang="de-DE" sz="1200" b="1" dirty="0"/>
              <a:t>Gewinn oder Verlust</a:t>
            </a:r>
          </a:p>
        </p:txBody>
      </p:sp>
      <p:pic>
        <p:nvPicPr>
          <p:cNvPr id="6" name="Bild 51">
            <a:extLst>
              <a:ext uri="{FF2B5EF4-FFF2-40B4-BE49-F238E27FC236}">
                <a16:creationId xmlns:a16="http://schemas.microsoft.com/office/drawing/2014/main" id="{E3FA5F89-3007-0E0E-450A-ED8490BA19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118" y="986612"/>
            <a:ext cx="2519362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 53">
            <a:extLst>
              <a:ext uri="{FF2B5EF4-FFF2-40B4-BE49-F238E27FC236}">
                <a16:creationId xmlns:a16="http://schemas.microsoft.com/office/drawing/2014/main" id="{AFFA9101-8511-CEAD-DA6B-6D997158E8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7505" y="986612"/>
            <a:ext cx="327025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FDF3C992-53F1-EACC-D8C9-4F11D326085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6742905" y="1202512"/>
            <a:ext cx="287338" cy="433388"/>
          </a:xfrm>
          <a:prstGeom prst="straightConnector1">
            <a:avLst/>
          </a:prstGeom>
          <a:noFill/>
          <a:ln w="6350">
            <a:solidFill>
              <a:schemeClr val="accent1"/>
            </a:solidFill>
            <a:prstDash val="sysDot"/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</p:spPr>
      </p:cxnSp>
      <p:sp>
        <p:nvSpPr>
          <p:cNvPr id="9" name="Rechteck 8">
            <a:extLst>
              <a:ext uri="{FF2B5EF4-FFF2-40B4-BE49-F238E27FC236}">
                <a16:creationId xmlns:a16="http://schemas.microsoft.com/office/drawing/2014/main" id="{9A06F44A-FF49-9BD6-12BA-87CF3E2F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2093" y="915175"/>
            <a:ext cx="6048375" cy="1223962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12" name="Textfeld 42">
            <a:extLst>
              <a:ext uri="{FF2B5EF4-FFF2-40B4-BE49-F238E27FC236}">
                <a16:creationId xmlns:a16="http://schemas.microsoft.com/office/drawing/2014/main" id="{BB4127A7-15A4-C2D6-DFEC-E204C67A2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8" y="3452840"/>
            <a:ext cx="225044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 dirty="0"/>
              <a:t>2) Betriebsvermögensvergleich: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 dirty="0"/>
              <a:t>= Vergleich des Eigenkapitals am Jahresende und Jahresanfang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AT" altLang="de-DE" sz="12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AT" altLang="de-DE" sz="1200" b="1" dirty="0"/>
              <a:t>Unter Berücksichtigung der Privatentnahmen und -einlagen.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Macintosh PowerPoint</Application>
  <PresentationFormat>Bildschirmpräsentation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9</cp:revision>
  <dcterms:created xsi:type="dcterms:W3CDTF">2018-09-02T10:46:07Z</dcterms:created>
  <dcterms:modified xsi:type="dcterms:W3CDTF">2022-08-27T10:43:09Z</dcterms:modified>
</cp:coreProperties>
</file>