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9" r:id="rId4"/>
    <p:sldId id="260" r:id="rId5"/>
    <p:sldId id="264" r:id="rId6"/>
    <p:sldId id="266" r:id="rId7"/>
    <p:sldId id="258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81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7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38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2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15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87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01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6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1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59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3364-D53D-4E48-B906-22E6E39B7B67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44DC-A241-BC48-9D66-435CBCAB6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11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gastjob.at/" TargetMode="External"/><Relationship Id="rId3" Type="http://schemas.openxmlformats.org/officeDocument/2006/relationships/hyperlink" Target="http://www.karriere.at/jobs/wien?gclid=CKfGx5HW8q4CFYEx3wodlS5Yn" TargetMode="External"/><Relationship Id="rId7" Type="http://schemas.openxmlformats.org/officeDocument/2006/relationships/hyperlink" Target="https://www.monster.at" TargetMode="External"/><Relationship Id="rId2" Type="http://schemas.openxmlformats.org/officeDocument/2006/relationships/hyperlink" Target="http://www.willhaben.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bpilot.at" TargetMode="External"/><Relationship Id="rId5" Type="http://schemas.openxmlformats.org/officeDocument/2006/relationships/hyperlink" Target="http://www.jobsaustria.at/jobs/" TargetMode="External"/><Relationship Id="rId10" Type="http://schemas.openxmlformats.org/officeDocument/2006/relationships/hyperlink" Target="http://www.absolventen.at/" TargetMode="External"/><Relationship Id="rId4" Type="http://schemas.openxmlformats.org/officeDocument/2006/relationships/hyperlink" Target="https://www.jobs.at/" TargetMode="External"/><Relationship Id="rId9" Type="http://schemas.openxmlformats.org/officeDocument/2006/relationships/hyperlink" Target="http://www.jobrapido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Start ins Berufslegen: Erste Schritte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willst Du werden? </a:t>
            </a:r>
          </a:p>
          <a:p>
            <a:r>
              <a:rPr lang="de-DE" dirty="0"/>
              <a:t>Wo kann man </a:t>
            </a:r>
            <a:r>
              <a:rPr lang="de-DE"/>
              <a:t>sich orientieren: </a:t>
            </a:r>
            <a:r>
              <a:rPr lang="de-DE" dirty="0" err="1"/>
              <a:t>Whatchado</a:t>
            </a:r>
            <a:r>
              <a:rPr lang="de-DE" dirty="0"/>
              <a:t>? </a:t>
            </a:r>
          </a:p>
          <a:p>
            <a:r>
              <a:rPr lang="de-DE" dirty="0"/>
              <a:t>Wo soll man suchen?</a:t>
            </a:r>
          </a:p>
          <a:p>
            <a:r>
              <a:rPr lang="de-DE" dirty="0"/>
              <a:t>Wie analysiert man ein Stelleninserat?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03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47" y="444500"/>
            <a:ext cx="6332720" cy="41240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78429" y="5769429"/>
            <a:ext cx="706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2er bis 3er Gruppen: Verfassen Sie eine Seite mit Tipps zur Analyse von</a:t>
            </a:r>
          </a:p>
          <a:p>
            <a:r>
              <a:rPr lang="de-DE" dirty="0"/>
              <a:t>Stelleninseraten.</a:t>
            </a:r>
          </a:p>
        </p:txBody>
      </p:sp>
    </p:spTree>
    <p:extLst>
      <p:ext uri="{BB962C8B-B14F-4D97-AF65-F5344CB8AC3E}">
        <p14:creationId xmlns:p14="http://schemas.microsoft.com/office/powerpoint/2010/main" val="358570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0573C95-4AD9-AFF8-69FF-CFE6C84C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064"/>
            <a:ext cx="2826216" cy="39695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28D97D-2784-BEA9-4300-4C71D65BC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330" y="161364"/>
            <a:ext cx="3764821" cy="38243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AA4DB8-97CE-9BD4-ECAE-5668ED6FD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370" y="3985708"/>
            <a:ext cx="3724416" cy="26602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DE1004-FF73-1F01-6755-30DC7FAEA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827" y="3785580"/>
            <a:ext cx="3253173" cy="30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286000" y="751344"/>
            <a:ext cx="4572000" cy="5355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/>
              <a:t>Links zu Jobbörsen:</a:t>
            </a:r>
          </a:p>
          <a:p>
            <a:r>
              <a:rPr lang="de-DE" u="sng" dirty="0">
                <a:hlinkClick r:id="rId2"/>
              </a:rPr>
              <a:t>www.willhaben.at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3"/>
              </a:rPr>
              <a:t>http://www.karriere.at/jobs/wien?gclid=CKfGx5HW8q4CFYEx3wodlS5Yn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4"/>
              </a:rPr>
              <a:t>https://www.jobs.at/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5"/>
              </a:rPr>
              <a:t>http://www.jobsaustria.at/jobs/</a:t>
            </a:r>
            <a:r>
              <a:rPr lang="de-DE" dirty="0"/>
              <a:t> 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6"/>
              </a:rPr>
              <a:t>http://www.jobpilot.at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7"/>
              </a:rPr>
              <a:t>https://www.monster.at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8"/>
              </a:rPr>
              <a:t>hogastjob.com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9"/>
              </a:rPr>
              <a:t>jobrapido.at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u="sng" dirty="0">
                <a:hlinkClick r:id="rId10"/>
              </a:rPr>
              <a:t>absolventen.at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378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Macintosh PowerPoint</Application>
  <PresentationFormat>Bildschirmpräsentation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Office-Design</vt:lpstr>
      <vt:lpstr>PowerPoint-Präsentation</vt:lpstr>
      <vt:lpstr>Start ins Berufslegen: Erste Schritte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11</cp:revision>
  <dcterms:created xsi:type="dcterms:W3CDTF">2017-09-18T17:06:16Z</dcterms:created>
  <dcterms:modified xsi:type="dcterms:W3CDTF">2022-09-20T15:00:53Z</dcterms:modified>
</cp:coreProperties>
</file>