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slideLayouts/slideLayout158.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84" r:id="rId2"/>
    <p:sldMasterId id="2147483697" r:id="rId3"/>
    <p:sldMasterId id="2147483709" r:id="rId4"/>
    <p:sldMasterId id="2147483722" r:id="rId5"/>
    <p:sldMasterId id="2147483770" r:id="rId6"/>
    <p:sldMasterId id="2147483794" r:id="rId7"/>
    <p:sldMasterId id="2147483830" r:id="rId8"/>
    <p:sldMasterId id="2147483890" r:id="rId9"/>
    <p:sldMasterId id="2147483902" r:id="rId10"/>
    <p:sldMasterId id="2147483962" r:id="rId11"/>
    <p:sldMasterId id="2147483974" r:id="rId12"/>
    <p:sldMasterId id="2147484010" r:id="rId13"/>
    <p:sldMasterId id="2147484022" r:id="rId14"/>
    <p:sldMasterId id="2147484240" r:id="rId15"/>
  </p:sldMasterIdLst>
  <p:notesMasterIdLst>
    <p:notesMasterId r:id="rId61"/>
  </p:notesMasterIdLst>
  <p:handoutMasterIdLst>
    <p:handoutMasterId r:id="rId62"/>
  </p:handoutMasterIdLst>
  <p:sldIdLst>
    <p:sldId id="256" r:id="rId16"/>
    <p:sldId id="338" r:id="rId17"/>
    <p:sldId id="260" r:id="rId18"/>
    <p:sldId id="259" r:id="rId19"/>
    <p:sldId id="262" r:id="rId20"/>
    <p:sldId id="368" r:id="rId21"/>
    <p:sldId id="264" r:id="rId22"/>
    <p:sldId id="265" r:id="rId23"/>
    <p:sldId id="369" r:id="rId24"/>
    <p:sldId id="375" r:id="rId25"/>
    <p:sldId id="319" r:id="rId26"/>
    <p:sldId id="321" r:id="rId27"/>
    <p:sldId id="322" r:id="rId28"/>
    <p:sldId id="366" r:id="rId29"/>
    <p:sldId id="376" r:id="rId30"/>
    <p:sldId id="281" r:id="rId31"/>
    <p:sldId id="283" r:id="rId32"/>
    <p:sldId id="351" r:id="rId33"/>
    <p:sldId id="352" r:id="rId34"/>
    <p:sldId id="315" r:id="rId35"/>
    <p:sldId id="285" r:id="rId36"/>
    <p:sldId id="287" r:id="rId37"/>
    <p:sldId id="355" r:id="rId38"/>
    <p:sldId id="356" r:id="rId39"/>
    <p:sldId id="357" r:id="rId40"/>
    <p:sldId id="359" r:id="rId41"/>
    <p:sldId id="286" r:id="rId42"/>
    <p:sldId id="291" r:id="rId43"/>
    <p:sldId id="373" r:id="rId44"/>
    <p:sldId id="295" r:id="rId45"/>
    <p:sldId id="296" r:id="rId46"/>
    <p:sldId id="377" r:id="rId47"/>
    <p:sldId id="378" r:id="rId48"/>
    <p:sldId id="299" r:id="rId49"/>
    <p:sldId id="300" r:id="rId50"/>
    <p:sldId id="362" r:id="rId51"/>
    <p:sldId id="302" r:id="rId52"/>
    <p:sldId id="303" r:id="rId53"/>
    <p:sldId id="304" r:id="rId54"/>
    <p:sldId id="305" r:id="rId55"/>
    <p:sldId id="306" r:id="rId56"/>
    <p:sldId id="307" r:id="rId57"/>
    <p:sldId id="308" r:id="rId58"/>
    <p:sldId id="311" r:id="rId59"/>
    <p:sldId id="316" r:id="rId60"/>
  </p:sldIdLst>
  <p:sldSz cx="9144000" cy="6858000" type="screen4x3"/>
  <p:notesSz cx="7010400" cy="9296400"/>
  <p:defaultTextStyle>
    <a:defPPr>
      <a:defRPr lang="nl-B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99" autoAdjust="0"/>
    <p:restoredTop sz="83953" autoAdjust="0"/>
  </p:normalViewPr>
  <p:slideViewPr>
    <p:cSldViewPr snapToGrid="0">
      <p:cViewPr varScale="1">
        <p:scale>
          <a:sx n="105" d="100"/>
          <a:sy n="105" d="100"/>
        </p:scale>
        <p:origin x="2576" y="184"/>
      </p:cViewPr>
      <p:guideLst>
        <p:guide orient="horz" pos="2160"/>
        <p:guide pos="2880"/>
      </p:guideLst>
    </p:cSldViewPr>
  </p:slideViewPr>
  <p:outlineViewPr>
    <p:cViewPr>
      <p:scale>
        <a:sx n="33" d="100"/>
        <a:sy n="33" d="100"/>
      </p:scale>
      <p:origin x="0" y="367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tableStyles" Target="tableStyle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s>
</file>

<file path=ppt/charts/_rels/chart1.xml.rels><?xml version="1.0" encoding="UTF-8" standalone="yes"?>
<Relationships xmlns="http://schemas.openxmlformats.org/package/2006/relationships"><Relationship Id="rId3" Type="http://schemas.openxmlformats.org/officeDocument/2006/relationships/oleObject" Target="file:////10.21.0.51\groupshare\Delivery%20Management\FWC%202%20-%20PO_2016-20_A5\SC149+369%20%20-%20Daily%20maintenance%20-%20COMM%20C1\EU%20in%20slides\20812%20-%20EU%20in%20slides%20updates&#61480;\Copy%20of%2010_Population%20in%20the%20world_2019_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0.21.0.51\groupshare\Delivery%20Management\FWC%202%20-%20PO_2016-20_A5\SC149+369%20%20-%20Daily%20maintenance%20-%20COMM%20C1\EU%20in%20slides\graphs\14_EU%20population_Brexi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5">
                  <a:lumMod val="75000"/>
                </a:schemeClr>
              </a:solidFill>
              <a:ln>
                <a:noFill/>
              </a:ln>
              <a:effectLst/>
            </c:spPr>
            <c:extLst>
              <c:ext xmlns:c16="http://schemas.microsoft.com/office/drawing/2014/chart" uri="{C3380CC4-5D6E-409C-BE32-E72D297353CC}">
                <c16:uniqueId val="{00000001-4928-4173-B36D-3825248E45D5}"/>
              </c:ext>
            </c:extLst>
          </c:dPt>
          <c:dPt>
            <c:idx val="1"/>
            <c:invertIfNegative val="0"/>
            <c:bubble3D val="0"/>
            <c:spPr>
              <a:solidFill>
                <a:srgbClr val="FF0000"/>
              </a:solidFill>
              <a:ln>
                <a:noFill/>
              </a:ln>
              <a:effectLst/>
            </c:spPr>
            <c:extLst>
              <c:ext xmlns:c16="http://schemas.microsoft.com/office/drawing/2014/chart" uri="{C3380CC4-5D6E-409C-BE32-E72D297353CC}">
                <c16:uniqueId val="{00000003-4928-4173-B36D-3825248E45D5}"/>
              </c:ext>
            </c:extLst>
          </c:dPt>
          <c:dPt>
            <c:idx val="2"/>
            <c:invertIfNegative val="0"/>
            <c:bubble3D val="0"/>
            <c:spPr>
              <a:solidFill>
                <a:srgbClr val="CC0066"/>
              </a:solidFill>
              <a:ln>
                <a:noFill/>
              </a:ln>
              <a:effectLst/>
            </c:spPr>
            <c:extLst>
              <c:ext xmlns:c16="http://schemas.microsoft.com/office/drawing/2014/chart" uri="{C3380CC4-5D6E-409C-BE32-E72D297353CC}">
                <c16:uniqueId val="{00000005-4928-4173-B36D-3825248E45D5}"/>
              </c:ext>
            </c:extLst>
          </c:dPt>
          <c:dPt>
            <c:idx val="3"/>
            <c:invertIfNegative val="0"/>
            <c:bubble3D val="0"/>
            <c:spPr>
              <a:solidFill>
                <a:srgbClr val="FFC000"/>
              </a:solidFill>
              <a:ln>
                <a:noFill/>
              </a:ln>
              <a:effectLst/>
            </c:spPr>
            <c:extLst>
              <c:ext xmlns:c16="http://schemas.microsoft.com/office/drawing/2014/chart" uri="{C3380CC4-5D6E-409C-BE32-E72D297353CC}">
                <c16:uniqueId val="{00000007-4928-4173-B36D-3825248E45D5}"/>
              </c:ext>
            </c:extLst>
          </c:dPt>
          <c:dPt>
            <c:idx val="4"/>
            <c:invertIfNegative val="0"/>
            <c:bubble3D val="0"/>
            <c:spPr>
              <a:solidFill>
                <a:srgbClr val="33CCFF"/>
              </a:solidFill>
              <a:ln>
                <a:noFill/>
              </a:ln>
              <a:effectLst/>
            </c:spPr>
            <c:extLst>
              <c:ext xmlns:c16="http://schemas.microsoft.com/office/drawing/2014/chart" uri="{C3380CC4-5D6E-409C-BE32-E72D297353CC}">
                <c16:uniqueId val="{00000009-4928-4173-B36D-3825248E45D5}"/>
              </c:ext>
            </c:extLst>
          </c:dPt>
          <c:dPt>
            <c:idx val="5"/>
            <c:invertIfNegative val="0"/>
            <c:bubble3D val="0"/>
            <c:spPr>
              <a:solidFill>
                <a:srgbClr val="92D050"/>
              </a:solidFill>
              <a:ln>
                <a:noFill/>
              </a:ln>
              <a:effectLst/>
            </c:spPr>
            <c:extLst>
              <c:ext xmlns:c16="http://schemas.microsoft.com/office/drawing/2014/chart" uri="{C3380CC4-5D6E-409C-BE32-E72D297353CC}">
                <c16:uniqueId val="{0000000B-4928-4173-B36D-3825248E45D5}"/>
              </c:ext>
            </c:extLst>
          </c:dPt>
          <c:dLbls>
            <c:dLbl>
              <c:idx val="0"/>
              <c:tx>
                <c:rich>
                  <a:bodyPr/>
                  <a:lstStyle/>
                  <a:p>
                    <a:r>
                      <a:rPr lang="en-US"/>
                      <a:t>446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928-4173-B36D-3825248E45D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DE!$A$1:$A$6</c:f>
              <c:strCache>
                <c:ptCount val="6"/>
                <c:pt idx="0">
                  <c:v>EU (2019)</c:v>
                </c:pt>
                <c:pt idx="1">
                  <c:v>China (2019)</c:v>
                </c:pt>
                <c:pt idx="2">
                  <c:v>Indien (2019)</c:v>
                </c:pt>
                <c:pt idx="3">
                  <c:v>Japan (2019)</c:v>
                </c:pt>
                <c:pt idx="4">
                  <c:v>Russland (2019)</c:v>
                </c:pt>
                <c:pt idx="5">
                  <c:v>USA (2019)</c:v>
                </c:pt>
              </c:strCache>
            </c:strRef>
          </c:cat>
          <c:val>
            <c:numRef>
              <c:f>DE!$B$1:$B$6</c:f>
              <c:numCache>
                <c:formatCode>General</c:formatCode>
                <c:ptCount val="6"/>
                <c:pt idx="0">
                  <c:v>513</c:v>
                </c:pt>
                <c:pt idx="1">
                  <c:v>1433</c:v>
                </c:pt>
                <c:pt idx="2">
                  <c:v>1366</c:v>
                </c:pt>
                <c:pt idx="3">
                  <c:v>127</c:v>
                </c:pt>
                <c:pt idx="4">
                  <c:v>146</c:v>
                </c:pt>
                <c:pt idx="5">
                  <c:v>329</c:v>
                </c:pt>
              </c:numCache>
            </c:numRef>
          </c:val>
          <c:extLst>
            <c:ext xmlns:c16="http://schemas.microsoft.com/office/drawing/2014/chart" uri="{C3380CC4-5D6E-409C-BE32-E72D297353CC}">
              <c16:uniqueId val="{0000000C-4928-4173-B36D-3825248E45D5}"/>
            </c:ext>
          </c:extLst>
        </c:ser>
        <c:dLbls>
          <c:showLegendKey val="0"/>
          <c:showVal val="0"/>
          <c:showCatName val="0"/>
          <c:showSerName val="0"/>
          <c:showPercent val="0"/>
          <c:showBubbleSize val="0"/>
        </c:dLbls>
        <c:gapWidth val="40"/>
        <c:overlap val="-27"/>
        <c:axId val="273903032"/>
        <c:axId val="273903424"/>
      </c:barChart>
      <c:catAx>
        <c:axId val="273903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e-DE"/>
          </a:p>
        </c:txPr>
        <c:crossAx val="273903424"/>
        <c:crosses val="autoZero"/>
        <c:auto val="1"/>
        <c:lblAlgn val="ctr"/>
        <c:lblOffset val="100"/>
        <c:noMultiLvlLbl val="0"/>
      </c:catAx>
      <c:valAx>
        <c:axId val="273903424"/>
        <c:scaling>
          <c:orientation val="minMax"/>
        </c:scaling>
        <c:delete val="1"/>
        <c:axPos val="l"/>
        <c:numFmt formatCode="General" sourceLinked="1"/>
        <c:majorTickMark val="none"/>
        <c:minorTickMark val="none"/>
        <c:tickLblPos val="nextTo"/>
        <c:crossAx val="273903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449005177091187E-2"/>
          <c:y val="4.3671087934486492E-2"/>
          <c:w val="0.96555099482290885"/>
          <c:h val="0.73437490597391253"/>
        </c:manualLayout>
      </c:layout>
      <c:barChart>
        <c:barDir val="col"/>
        <c:grouping val="clustered"/>
        <c:varyColors val="0"/>
        <c:ser>
          <c:idx val="0"/>
          <c:order val="0"/>
          <c:spPr>
            <a:solidFill>
              <a:srgbClr val="7030A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'[14_EU population_Brexit.xlsx]DE'!$A$1:$A$27</c:f>
              <c:strCache>
                <c:ptCount val="27"/>
                <c:pt idx="0">
                  <c:v>Deutschland</c:v>
                </c:pt>
                <c:pt idx="1">
                  <c:v>Frankreich</c:v>
                </c:pt>
                <c:pt idx="2">
                  <c:v>Italien</c:v>
                </c:pt>
                <c:pt idx="3">
                  <c:v>Spanien</c:v>
                </c:pt>
                <c:pt idx="4">
                  <c:v>Polen</c:v>
                </c:pt>
                <c:pt idx="5">
                  <c:v>Rumänien</c:v>
                </c:pt>
                <c:pt idx="6">
                  <c:v>Niederlande</c:v>
                </c:pt>
                <c:pt idx="7">
                  <c:v>Belgien</c:v>
                </c:pt>
                <c:pt idx="8">
                  <c:v>Griechenland</c:v>
                </c:pt>
                <c:pt idx="9">
                  <c:v>Tschechien</c:v>
                </c:pt>
                <c:pt idx="10">
                  <c:v>Portugal</c:v>
                </c:pt>
                <c:pt idx="11">
                  <c:v>Schweden</c:v>
                </c:pt>
                <c:pt idx="12">
                  <c:v>Ungarn</c:v>
                </c:pt>
                <c:pt idx="13">
                  <c:v>Österreich</c:v>
                </c:pt>
                <c:pt idx="14">
                  <c:v>Bulgarien</c:v>
                </c:pt>
                <c:pt idx="15">
                  <c:v>Dänemark</c:v>
                </c:pt>
                <c:pt idx="16">
                  <c:v>Finnland</c:v>
                </c:pt>
                <c:pt idx="17">
                  <c:v>Slowakei</c:v>
                </c:pt>
                <c:pt idx="18">
                  <c:v>Irland</c:v>
                </c:pt>
                <c:pt idx="19">
                  <c:v>Kroatien</c:v>
                </c:pt>
                <c:pt idx="20">
                  <c:v>Litauen</c:v>
                </c:pt>
                <c:pt idx="21">
                  <c:v>Slowenien</c:v>
                </c:pt>
                <c:pt idx="22">
                  <c:v>Lettland</c:v>
                </c:pt>
                <c:pt idx="23">
                  <c:v>Estland</c:v>
                </c:pt>
                <c:pt idx="24">
                  <c:v>Zypern</c:v>
                </c:pt>
                <c:pt idx="25">
                  <c:v>Luxemburg</c:v>
                </c:pt>
                <c:pt idx="26">
                  <c:v>Malta</c:v>
                </c:pt>
              </c:strCache>
            </c:strRef>
          </c:cat>
          <c:val>
            <c:numRef>
              <c:f>'[14_EU population_Brexit.xlsx]DE'!$D$1:$D$27</c:f>
              <c:numCache>
                <c:formatCode>General</c:formatCode>
                <c:ptCount val="27"/>
                <c:pt idx="0">
                  <c:v>82.9</c:v>
                </c:pt>
                <c:pt idx="1">
                  <c:v>67.2</c:v>
                </c:pt>
                <c:pt idx="2">
                  <c:v>60.4</c:v>
                </c:pt>
                <c:pt idx="3">
                  <c:v>46.7</c:v>
                </c:pt>
                <c:pt idx="4">
                  <c:v>38</c:v>
                </c:pt>
                <c:pt idx="5">
                  <c:v>19.5</c:v>
                </c:pt>
                <c:pt idx="6">
                  <c:v>17.2</c:v>
                </c:pt>
                <c:pt idx="7">
                  <c:v>11.4</c:v>
                </c:pt>
                <c:pt idx="8">
                  <c:v>10.7</c:v>
                </c:pt>
                <c:pt idx="9">
                  <c:v>10.6</c:v>
                </c:pt>
                <c:pt idx="10">
                  <c:v>10.3</c:v>
                </c:pt>
                <c:pt idx="11">
                  <c:v>10.1</c:v>
                </c:pt>
                <c:pt idx="12">
                  <c:v>9.8000000000000007</c:v>
                </c:pt>
                <c:pt idx="13">
                  <c:v>8.8000000000000007</c:v>
                </c:pt>
                <c:pt idx="14">
                  <c:v>7.1</c:v>
                </c:pt>
                <c:pt idx="15">
                  <c:v>5.8</c:v>
                </c:pt>
                <c:pt idx="16">
                  <c:v>5.5</c:v>
                </c:pt>
                <c:pt idx="17">
                  <c:v>5.4</c:v>
                </c:pt>
                <c:pt idx="18">
                  <c:v>4.8</c:v>
                </c:pt>
                <c:pt idx="19">
                  <c:v>4.0999999999999996</c:v>
                </c:pt>
                <c:pt idx="20">
                  <c:v>2.8</c:v>
                </c:pt>
                <c:pt idx="21">
                  <c:v>2</c:v>
                </c:pt>
                <c:pt idx="22">
                  <c:v>1.9</c:v>
                </c:pt>
                <c:pt idx="23">
                  <c:v>1.3</c:v>
                </c:pt>
                <c:pt idx="24">
                  <c:v>0.9</c:v>
                </c:pt>
                <c:pt idx="25">
                  <c:v>0.6</c:v>
                </c:pt>
                <c:pt idx="26">
                  <c:v>0.5</c:v>
                </c:pt>
              </c:numCache>
            </c:numRef>
          </c:val>
          <c:extLst>
            <c:ext xmlns:c16="http://schemas.microsoft.com/office/drawing/2014/chart" uri="{C3380CC4-5D6E-409C-BE32-E72D297353CC}">
              <c16:uniqueId val="{00000000-EEF5-42B1-9EC8-1B769D508967}"/>
            </c:ext>
          </c:extLst>
        </c:ser>
        <c:dLbls>
          <c:showLegendKey val="0"/>
          <c:showVal val="0"/>
          <c:showCatName val="0"/>
          <c:showSerName val="0"/>
          <c:showPercent val="0"/>
          <c:showBubbleSize val="0"/>
        </c:dLbls>
        <c:gapWidth val="58"/>
        <c:overlap val="-27"/>
        <c:axId val="228109840"/>
        <c:axId val="233691904"/>
      </c:barChart>
      <c:catAx>
        <c:axId val="228109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e-DE"/>
          </a:p>
        </c:txPr>
        <c:crossAx val="233691904"/>
        <c:crosses val="autoZero"/>
        <c:auto val="1"/>
        <c:lblAlgn val="ctr"/>
        <c:lblOffset val="100"/>
        <c:noMultiLvlLbl val="0"/>
      </c:catAx>
      <c:valAx>
        <c:axId val="233691904"/>
        <c:scaling>
          <c:orientation val="minMax"/>
        </c:scaling>
        <c:delete val="1"/>
        <c:axPos val="l"/>
        <c:numFmt formatCode="General" sourceLinked="1"/>
        <c:majorTickMark val="none"/>
        <c:minorTickMark val="none"/>
        <c:tickLblPos val="nextTo"/>
        <c:crossAx val="228109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FCB962-85E0-41D9-9F4D-9DE1AF644EFF}"/>
              </a:ext>
            </a:extLst>
          </p:cNvPr>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124EF9F1-0527-41DC-B03F-94C77EB93DE2}"/>
              </a:ext>
            </a:extLst>
          </p:cNvPr>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a:defRPr sz="1200"/>
            </a:lvl1pPr>
          </a:lstStyle>
          <a:p>
            <a:pPr>
              <a:defRPr/>
            </a:pPr>
            <a:fld id="{092FE4C5-B311-4348-AD3B-DDE5E982AEE8}" type="datetimeFigureOut">
              <a:rPr lang="en-GB"/>
              <a:pPr>
                <a:defRPr/>
              </a:pPr>
              <a:t>30/09/2022</a:t>
            </a:fld>
            <a:endParaRPr lang="en-GB"/>
          </a:p>
        </p:txBody>
      </p:sp>
      <p:sp>
        <p:nvSpPr>
          <p:cNvPr id="4" name="Footer Placeholder 3">
            <a:extLst>
              <a:ext uri="{FF2B5EF4-FFF2-40B4-BE49-F238E27FC236}">
                <a16:creationId xmlns:a16="http://schemas.microsoft.com/office/drawing/2014/main" id="{64AFB4E0-33B4-42ED-AE7F-3263F3AF488B}"/>
              </a:ext>
            </a:extLst>
          </p:cNvPr>
          <p:cNvSpPr>
            <a:spLocks noGrp="1"/>
          </p:cNvSpPr>
          <p:nvPr>
            <p:ph type="ftr" sz="quarter" idx="2"/>
          </p:nvPr>
        </p:nvSpPr>
        <p:spPr>
          <a:xfrm>
            <a:off x="0" y="8831263"/>
            <a:ext cx="3038475" cy="463550"/>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a:extLst>
              <a:ext uri="{FF2B5EF4-FFF2-40B4-BE49-F238E27FC236}">
                <a16:creationId xmlns:a16="http://schemas.microsoft.com/office/drawing/2014/main" id="{6B43F3AF-65D8-4362-8261-0CBBFBC2E7FA}"/>
              </a:ext>
            </a:extLst>
          </p:cNvPr>
          <p:cNvSpPr>
            <a:spLocks noGrp="1"/>
          </p:cNvSpPr>
          <p:nvPr>
            <p:ph type="sldNum" sz="quarter" idx="3"/>
          </p:nvPr>
        </p:nvSpPr>
        <p:spPr>
          <a:xfrm>
            <a:off x="3970338" y="8831263"/>
            <a:ext cx="3038475"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53CC7E3-ACFE-4992-B1BC-4B91535EDC4E}" type="slidenum">
              <a:rPr lang="en-GB" altLang="en-US"/>
              <a:pPr>
                <a:defRPr/>
              </a:pPr>
              <a:t>‹Nr.›</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037398-A971-4A94-AF83-46D71B55953F}"/>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6AB4882B-8463-4C4D-9C3C-94F1E8C19845}"/>
              </a:ext>
            </a:extLst>
          </p:cNvPr>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EFA47A0E-C365-4A20-BC1B-D3E3C9C62825}" type="datetimeFigureOut">
              <a:rPr lang="en-GB"/>
              <a:pPr>
                <a:defRPr/>
              </a:pPr>
              <a:t>30/09/2022</a:t>
            </a:fld>
            <a:endParaRPr lang="en-GB"/>
          </a:p>
        </p:txBody>
      </p:sp>
      <p:sp>
        <p:nvSpPr>
          <p:cNvPr id="4" name="Slide Image Placeholder 3">
            <a:extLst>
              <a:ext uri="{FF2B5EF4-FFF2-40B4-BE49-F238E27FC236}">
                <a16:creationId xmlns:a16="http://schemas.microsoft.com/office/drawing/2014/main" id="{537DC35A-BC31-4747-8A10-D29146ADE61B}"/>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28A9193E-4206-4EA1-A71B-E9C1239E0742}"/>
              </a:ext>
            </a:extLst>
          </p:cNvPr>
          <p:cNvSpPr>
            <a:spLocks noGrp="1"/>
          </p:cNvSpPr>
          <p:nvPr>
            <p:ph type="body" sz="quarter" idx="3"/>
          </p:nvPr>
        </p:nvSpPr>
        <p:spPr>
          <a:xfrm>
            <a:off x="700088" y="4475163"/>
            <a:ext cx="5610225" cy="36591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FC1E016E-C603-4437-AA5A-97486702F0C4}"/>
              </a:ext>
            </a:extLst>
          </p:cNvPr>
          <p:cNvSpPr>
            <a:spLocks noGrp="1"/>
          </p:cNvSpPr>
          <p:nvPr>
            <p:ph type="ftr" sz="quarter" idx="4"/>
          </p:nvPr>
        </p:nvSpPr>
        <p:spPr>
          <a:xfrm>
            <a:off x="0" y="8831263"/>
            <a:ext cx="3038475" cy="46513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428D8925-C786-44FF-BFC6-193B0CBB4381}"/>
              </a:ext>
            </a:extLst>
          </p:cNvPr>
          <p:cNvSpPr>
            <a:spLocks noGrp="1"/>
          </p:cNvSpPr>
          <p:nvPr>
            <p:ph type="sldNum" sz="quarter" idx="5"/>
          </p:nvPr>
        </p:nvSpPr>
        <p:spPr>
          <a:xfrm>
            <a:off x="3970338" y="8831263"/>
            <a:ext cx="3038475" cy="46513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E87F108F-0478-45E8-9050-D31227B9696B}" type="slidenum">
              <a:rPr lang="en-GB" altLang="en-US"/>
              <a:pPr>
                <a:defRPr/>
              </a:pPr>
              <a:t>‹Nr.›</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8B4FA814-0D45-424C-B6AC-E546DEF4A7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D8825959-AD8B-4393-B7EE-2E5E27B5D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0484" name="Slide Number Placeholder 3">
            <a:extLst>
              <a:ext uri="{FF2B5EF4-FFF2-40B4-BE49-F238E27FC236}">
                <a16:creationId xmlns:a16="http://schemas.microsoft.com/office/drawing/2014/main" id="{DF95DAEB-7802-4F98-BE7E-0A6DDCC431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79A0753-84CD-4762-883E-AED6141CFC0E}" type="slidenum">
              <a:rPr lang="en-GB" altLang="en-US" smtClean="0"/>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4B50308-53B3-4A24-8ED6-8625A94DFBD2}" type="slidenum">
              <a:rPr lang="en-GB" altLang="en-US" smtClean="0"/>
              <a:pPr/>
              <a:t>10</a:t>
            </a:fld>
            <a:endParaRPr lang="en-GB" altLang="en-US"/>
          </a:p>
        </p:txBody>
      </p:sp>
    </p:spTree>
    <p:extLst>
      <p:ext uri="{BB962C8B-B14F-4D97-AF65-F5344CB8AC3E}">
        <p14:creationId xmlns:p14="http://schemas.microsoft.com/office/powerpoint/2010/main" val="466164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AF9401EE-CF99-43EE-A2E8-0D4D3361AA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5AE0A021-E63A-45C2-920F-11825D6C8F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3012" name="Slide Number Placeholder 3">
            <a:extLst>
              <a:ext uri="{FF2B5EF4-FFF2-40B4-BE49-F238E27FC236}">
                <a16:creationId xmlns:a16="http://schemas.microsoft.com/office/drawing/2014/main" id="{BF336781-BEE0-4F09-9AF6-9014DB6832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8EFE72A-4A7B-412E-8C2D-8C7497953301}" type="slidenum">
              <a:rPr lang="en-GB" altLang="en-US" smtClean="0"/>
              <a:pPr/>
              <a:t>12</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0CF7A7C0-5096-4279-812B-9223879F86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AD53643D-0BC8-4F01-A5D7-E10830D718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a:extLst>
              <a:ext uri="{FF2B5EF4-FFF2-40B4-BE49-F238E27FC236}">
                <a16:creationId xmlns:a16="http://schemas.microsoft.com/office/drawing/2014/main" id="{711B4F99-4797-4849-882E-CE0B41E15B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F325DC8-B34F-45B7-9C19-463FF433576C}" type="slidenum">
              <a:rPr lang="nl-BE" altLang="en-US" smtClean="0">
                <a:solidFill>
                  <a:srgbClr val="000000"/>
                </a:solidFill>
              </a:rPr>
              <a:pPr/>
              <a:t>13</a:t>
            </a:fld>
            <a:endParaRPr lang="nl-BE"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BFFE6BAA-E2A9-4331-BE09-8B7E923B61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71D6944B-3CBE-454C-AF8E-8EF587CEE6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7108" name="Slide Number Placeholder 3">
            <a:extLst>
              <a:ext uri="{FF2B5EF4-FFF2-40B4-BE49-F238E27FC236}">
                <a16:creationId xmlns:a16="http://schemas.microsoft.com/office/drawing/2014/main" id="{AE0182FE-EFEF-482F-8417-92CAB45F42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E5284F6-CA72-4A37-B2F7-E5464738F1D2}" type="slidenum">
              <a:rPr lang="en-GB" altLang="en-US" smtClean="0"/>
              <a:pPr/>
              <a:t>14</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5085AED-492A-4ACD-AA4F-250A651B8D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643D9A45-E4F6-45F6-95F1-A2679BCBB4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3012" name="Slide Number Placeholder 3">
            <a:extLst>
              <a:ext uri="{FF2B5EF4-FFF2-40B4-BE49-F238E27FC236}">
                <a16:creationId xmlns:a16="http://schemas.microsoft.com/office/drawing/2014/main" id="{CFA77DA5-2256-4D69-90EF-B1951CEE0E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3B00787E-192C-492A-98D5-81106CB027E0}" type="slidenum">
              <a:rPr lang="en-GB" altLang="en-US" smtClean="0">
                <a:solidFill>
                  <a:srgbClr val="000000"/>
                </a:solidFill>
              </a:rPr>
              <a:pPr/>
              <a:t>15</a:t>
            </a:fld>
            <a:endParaRPr lang="en-GB" altLang="en-US" dirty="0">
              <a:solidFill>
                <a:srgbClr val="000000"/>
              </a:solidFill>
            </a:endParaRPr>
          </a:p>
        </p:txBody>
      </p:sp>
    </p:spTree>
    <p:extLst>
      <p:ext uri="{BB962C8B-B14F-4D97-AF65-F5344CB8AC3E}">
        <p14:creationId xmlns:p14="http://schemas.microsoft.com/office/powerpoint/2010/main" val="3709608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5DA995F5-AB1F-4FC2-AF7C-304F3C7DD1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822AEB9-787E-4B2E-AFF5-BAAE28113F2B}" type="slidenum">
              <a:rPr lang="fr-FR" altLang="en-US" smtClean="0">
                <a:solidFill>
                  <a:srgbClr val="000000"/>
                </a:solidFill>
                <a:latin typeface="Arial" panose="020B0604020202020204" pitchFamily="34" charset="0"/>
              </a:rPr>
              <a:pPr/>
              <a:t>16</a:t>
            </a:fld>
            <a:endParaRPr lang="fr-FR" altLang="en-US">
              <a:solidFill>
                <a:srgbClr val="000000"/>
              </a:solidFill>
              <a:latin typeface="Arial" panose="020B0604020202020204" pitchFamily="34" charset="0"/>
            </a:endParaRPr>
          </a:p>
        </p:txBody>
      </p:sp>
      <p:sp>
        <p:nvSpPr>
          <p:cNvPr id="54275" name="Rectangle 2">
            <a:extLst>
              <a:ext uri="{FF2B5EF4-FFF2-40B4-BE49-F238E27FC236}">
                <a16:creationId xmlns:a16="http://schemas.microsoft.com/office/drawing/2014/main" id="{0C0F8F41-AC79-4941-9A02-3F63119357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a:extLst>
              <a:ext uri="{FF2B5EF4-FFF2-40B4-BE49-F238E27FC236}">
                <a16:creationId xmlns:a16="http://schemas.microsoft.com/office/drawing/2014/main" id="{BDADC20B-607F-4A4D-857F-3AFF111A53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E5DF05E8-49A4-44BD-923A-6B89086B35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BDAF54E1-81CB-42CF-AE50-1A37B07AFD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6324" name="Slide Number Placeholder 3">
            <a:extLst>
              <a:ext uri="{FF2B5EF4-FFF2-40B4-BE49-F238E27FC236}">
                <a16:creationId xmlns:a16="http://schemas.microsoft.com/office/drawing/2014/main" id="{9AA3D891-98D1-4E0C-9B4C-EF145042E1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DF8513D-DAA5-404F-BA6B-56242D746A0B}" type="slidenum">
              <a:rPr lang="en-GB" altLang="en-US" smtClean="0"/>
              <a:pPr/>
              <a:t>17</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879658E3-04A5-4BA1-B8BA-9A472C8E3D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8B87645D-555F-4100-BEF1-CB6402C3A4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1444" name="Slide Number Placeholder 3">
            <a:extLst>
              <a:ext uri="{FF2B5EF4-FFF2-40B4-BE49-F238E27FC236}">
                <a16:creationId xmlns:a16="http://schemas.microsoft.com/office/drawing/2014/main" id="{5D221BAF-32A0-4D7C-8BFC-5FE1EAD724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F47D326-2870-4ABB-A029-92080FC9BF6F}" type="slidenum">
              <a:rPr lang="en-GB" altLang="en-US" smtClean="0"/>
              <a:pPr/>
              <a:t>21</a:t>
            </a:fld>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C35F3CBC-5503-4DC1-9F30-1A786D6A55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5A0FC0EA-97CF-4400-B1E5-7471776F87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4516" name="Slide Number Placeholder 3">
            <a:extLst>
              <a:ext uri="{FF2B5EF4-FFF2-40B4-BE49-F238E27FC236}">
                <a16:creationId xmlns:a16="http://schemas.microsoft.com/office/drawing/2014/main" id="{9A4E68C9-B65E-4778-9DDE-46EA70D6E6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F7F9F73-9467-4FD0-A939-27BF007C2FB6}" type="slidenum">
              <a:rPr lang="en-GB" altLang="en-US" smtClean="0">
                <a:solidFill>
                  <a:srgbClr val="000000"/>
                </a:solidFill>
              </a:rPr>
              <a:pPr/>
              <a:t>23</a:t>
            </a:fld>
            <a:endParaRPr lang="en-GB" alt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18AFCBED-DFAC-42EC-9932-25FEA3C9DA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E045B975-95F6-4BED-BEFE-D026A55642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7588" name="Slide Number Placeholder 3">
            <a:extLst>
              <a:ext uri="{FF2B5EF4-FFF2-40B4-BE49-F238E27FC236}">
                <a16:creationId xmlns:a16="http://schemas.microsoft.com/office/drawing/2014/main" id="{971A2407-797B-4735-B621-2AAA182EA5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5013" indent="-282575">
              <a:defRPr>
                <a:solidFill>
                  <a:schemeClr val="tx1"/>
                </a:solidFill>
                <a:latin typeface="Calibri" panose="020F0502020204030204" pitchFamily="34" charset="0"/>
              </a:defRPr>
            </a:lvl2pPr>
            <a:lvl3pPr marL="1131888" indent="-225425">
              <a:defRPr>
                <a:solidFill>
                  <a:schemeClr val="tx1"/>
                </a:solidFill>
                <a:latin typeface="Calibri" panose="020F0502020204030204" pitchFamily="34" charset="0"/>
              </a:defRPr>
            </a:lvl3pPr>
            <a:lvl4pPr marL="1584325" indent="-225425">
              <a:defRPr>
                <a:solidFill>
                  <a:schemeClr val="tx1"/>
                </a:solidFill>
                <a:latin typeface="Calibri" panose="020F0502020204030204" pitchFamily="34" charset="0"/>
              </a:defRPr>
            </a:lvl4pPr>
            <a:lvl5pPr marL="2038350" indent="-225425">
              <a:defRPr>
                <a:solidFill>
                  <a:schemeClr val="tx1"/>
                </a:solidFill>
                <a:latin typeface="Calibri" panose="020F0502020204030204" pitchFamily="34" charset="0"/>
              </a:defRPr>
            </a:lvl5pPr>
            <a:lvl6pPr marL="2495550" indent="-225425" eaLnBrk="0" fontAlgn="base" hangingPunct="0">
              <a:spcBef>
                <a:spcPct val="0"/>
              </a:spcBef>
              <a:spcAft>
                <a:spcPct val="0"/>
              </a:spcAft>
              <a:defRPr>
                <a:solidFill>
                  <a:schemeClr val="tx1"/>
                </a:solidFill>
                <a:latin typeface="Calibri" panose="020F0502020204030204" pitchFamily="34" charset="0"/>
              </a:defRPr>
            </a:lvl6pPr>
            <a:lvl7pPr marL="2952750" indent="-225425" eaLnBrk="0" fontAlgn="base" hangingPunct="0">
              <a:spcBef>
                <a:spcPct val="0"/>
              </a:spcBef>
              <a:spcAft>
                <a:spcPct val="0"/>
              </a:spcAft>
              <a:defRPr>
                <a:solidFill>
                  <a:schemeClr val="tx1"/>
                </a:solidFill>
                <a:latin typeface="Calibri" panose="020F0502020204030204" pitchFamily="34" charset="0"/>
              </a:defRPr>
            </a:lvl7pPr>
            <a:lvl8pPr marL="3409950" indent="-225425" eaLnBrk="0" fontAlgn="base" hangingPunct="0">
              <a:spcBef>
                <a:spcPct val="0"/>
              </a:spcBef>
              <a:spcAft>
                <a:spcPct val="0"/>
              </a:spcAft>
              <a:defRPr>
                <a:solidFill>
                  <a:schemeClr val="tx1"/>
                </a:solidFill>
                <a:latin typeface="Calibri" panose="020F0502020204030204" pitchFamily="34" charset="0"/>
              </a:defRPr>
            </a:lvl8pPr>
            <a:lvl9pPr marL="3867150" indent="-225425" eaLnBrk="0" fontAlgn="base" hangingPunct="0">
              <a:spcBef>
                <a:spcPct val="0"/>
              </a:spcBef>
              <a:spcAft>
                <a:spcPct val="0"/>
              </a:spcAft>
              <a:defRPr>
                <a:solidFill>
                  <a:schemeClr val="tx1"/>
                </a:solidFill>
                <a:latin typeface="Calibri" panose="020F0502020204030204" pitchFamily="34" charset="0"/>
              </a:defRPr>
            </a:lvl9pPr>
          </a:lstStyle>
          <a:p>
            <a:fld id="{0EDD7626-C5BB-48E6-9072-1642B813CFCB}" type="slidenum">
              <a:rPr lang="en-GB" altLang="en-US" smtClean="0">
                <a:solidFill>
                  <a:srgbClr val="000000"/>
                </a:solidFill>
              </a:rPr>
              <a:pPr/>
              <a:t>25</a:t>
            </a:fld>
            <a:endParaRPr lang="en-GB"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565163B3-A5E6-496A-9B73-03509A47A2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8E9DF39-5EDF-4E37-953E-57E8B53BC2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2532" name="Slide Number Placeholder 3">
            <a:extLst>
              <a:ext uri="{FF2B5EF4-FFF2-40B4-BE49-F238E27FC236}">
                <a16:creationId xmlns:a16="http://schemas.microsoft.com/office/drawing/2014/main" id="{E9076BB5-4EA4-4D65-88C2-65B726FDE9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5013" indent="-282575">
              <a:defRPr>
                <a:solidFill>
                  <a:schemeClr val="tx1"/>
                </a:solidFill>
                <a:latin typeface="Calibri" panose="020F0502020204030204" pitchFamily="34" charset="0"/>
              </a:defRPr>
            </a:lvl2pPr>
            <a:lvl3pPr marL="1131888" indent="-225425">
              <a:defRPr>
                <a:solidFill>
                  <a:schemeClr val="tx1"/>
                </a:solidFill>
                <a:latin typeface="Calibri" panose="020F0502020204030204" pitchFamily="34" charset="0"/>
              </a:defRPr>
            </a:lvl3pPr>
            <a:lvl4pPr marL="1584325" indent="-225425">
              <a:defRPr>
                <a:solidFill>
                  <a:schemeClr val="tx1"/>
                </a:solidFill>
                <a:latin typeface="Calibri" panose="020F0502020204030204" pitchFamily="34" charset="0"/>
              </a:defRPr>
            </a:lvl4pPr>
            <a:lvl5pPr marL="2038350" indent="-225425">
              <a:defRPr>
                <a:solidFill>
                  <a:schemeClr val="tx1"/>
                </a:solidFill>
                <a:latin typeface="Calibri" panose="020F0502020204030204" pitchFamily="34" charset="0"/>
              </a:defRPr>
            </a:lvl5pPr>
            <a:lvl6pPr marL="2495550" indent="-225425" eaLnBrk="0" fontAlgn="base" hangingPunct="0">
              <a:spcBef>
                <a:spcPct val="0"/>
              </a:spcBef>
              <a:spcAft>
                <a:spcPct val="0"/>
              </a:spcAft>
              <a:defRPr>
                <a:solidFill>
                  <a:schemeClr val="tx1"/>
                </a:solidFill>
                <a:latin typeface="Calibri" panose="020F0502020204030204" pitchFamily="34" charset="0"/>
              </a:defRPr>
            </a:lvl6pPr>
            <a:lvl7pPr marL="2952750" indent="-225425" eaLnBrk="0" fontAlgn="base" hangingPunct="0">
              <a:spcBef>
                <a:spcPct val="0"/>
              </a:spcBef>
              <a:spcAft>
                <a:spcPct val="0"/>
              </a:spcAft>
              <a:defRPr>
                <a:solidFill>
                  <a:schemeClr val="tx1"/>
                </a:solidFill>
                <a:latin typeface="Calibri" panose="020F0502020204030204" pitchFamily="34" charset="0"/>
              </a:defRPr>
            </a:lvl7pPr>
            <a:lvl8pPr marL="3409950" indent="-225425" eaLnBrk="0" fontAlgn="base" hangingPunct="0">
              <a:spcBef>
                <a:spcPct val="0"/>
              </a:spcBef>
              <a:spcAft>
                <a:spcPct val="0"/>
              </a:spcAft>
              <a:defRPr>
                <a:solidFill>
                  <a:schemeClr val="tx1"/>
                </a:solidFill>
                <a:latin typeface="Calibri" panose="020F0502020204030204" pitchFamily="34" charset="0"/>
              </a:defRPr>
            </a:lvl8pPr>
            <a:lvl9pPr marL="3867150" indent="-225425" eaLnBrk="0" fontAlgn="base" hangingPunct="0">
              <a:spcBef>
                <a:spcPct val="0"/>
              </a:spcBef>
              <a:spcAft>
                <a:spcPct val="0"/>
              </a:spcAft>
              <a:defRPr>
                <a:solidFill>
                  <a:schemeClr val="tx1"/>
                </a:solidFill>
                <a:latin typeface="Calibri" panose="020F0502020204030204" pitchFamily="34" charset="0"/>
              </a:defRPr>
            </a:lvl9pPr>
          </a:lstStyle>
          <a:p>
            <a:fld id="{C917B98C-A5ED-4A09-8BFD-1662AF778627}" type="slidenum">
              <a:rPr lang="en-GB" altLang="en-US" smtClean="0">
                <a:solidFill>
                  <a:srgbClr val="000000"/>
                </a:solidFill>
              </a:rPr>
              <a:pPr/>
              <a:t>2</a:t>
            </a:fld>
            <a:endParaRPr lang="en-GB"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04AADA86-70E7-4986-BC10-88405DE668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D5B1B21-C744-4875-BDDE-8AC83217676C}" type="slidenum">
              <a:rPr lang="fr-FR" altLang="nl-BE" smtClean="0">
                <a:solidFill>
                  <a:srgbClr val="000000"/>
                </a:solidFill>
                <a:latin typeface="Arial" panose="020B0604020202020204" pitchFamily="34" charset="0"/>
              </a:rPr>
              <a:pPr/>
              <a:t>26</a:t>
            </a:fld>
            <a:endParaRPr lang="fr-FR" altLang="nl-BE">
              <a:solidFill>
                <a:srgbClr val="000000"/>
              </a:solidFill>
              <a:latin typeface="Arial" panose="020B0604020202020204" pitchFamily="34" charset="0"/>
            </a:endParaRPr>
          </a:p>
        </p:txBody>
      </p:sp>
      <p:sp>
        <p:nvSpPr>
          <p:cNvPr id="69635" name="Rectangle 2">
            <a:extLst>
              <a:ext uri="{FF2B5EF4-FFF2-40B4-BE49-F238E27FC236}">
                <a16:creationId xmlns:a16="http://schemas.microsoft.com/office/drawing/2014/main" id="{58D1CF66-D807-4F12-9530-C4852899DE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a:extLst>
              <a:ext uri="{FF2B5EF4-FFF2-40B4-BE49-F238E27FC236}">
                <a16:creationId xmlns:a16="http://schemas.microsoft.com/office/drawing/2014/main" id="{AD4AE523-12F5-47FB-BB95-15A69A6F52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2D7E0E46-9DA5-4B50-A4F4-0F79F8DC21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9269C5E5-4360-403D-A22B-FA2A5339EF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a:p>
        </p:txBody>
      </p:sp>
      <p:sp>
        <p:nvSpPr>
          <p:cNvPr id="71684" name="Slide Number Placeholder 3">
            <a:extLst>
              <a:ext uri="{FF2B5EF4-FFF2-40B4-BE49-F238E27FC236}">
                <a16:creationId xmlns:a16="http://schemas.microsoft.com/office/drawing/2014/main" id="{FAF512F8-A104-4CD5-9D43-618C953F98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095F67C-DDD0-402D-960A-48DAB228E783}" type="slidenum">
              <a:rPr lang="fr-FR" altLang="en-US" smtClean="0">
                <a:solidFill>
                  <a:srgbClr val="000000"/>
                </a:solidFill>
                <a:latin typeface="Arial" panose="020B0604020202020204" pitchFamily="34" charset="0"/>
              </a:rPr>
              <a:pPr/>
              <a:t>27</a:t>
            </a:fld>
            <a:endParaRPr lang="fr-FR" altLang="en-US">
              <a:solidFill>
                <a:srgbClr val="000000"/>
              </a:solidFill>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A5C96C9A-77E6-4730-9C56-A152BABE7E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FBA7F308-611B-47B9-8E24-9B5B5A4B53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3732" name="Slide Number Placeholder 3">
            <a:extLst>
              <a:ext uri="{FF2B5EF4-FFF2-40B4-BE49-F238E27FC236}">
                <a16:creationId xmlns:a16="http://schemas.microsoft.com/office/drawing/2014/main" id="{FF63C976-D654-4CC6-9374-60083BF8B7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8A6EABB-F3B3-45DD-B49F-F6275B88B28E}" type="slidenum">
              <a:rPr lang="en-GB" altLang="en-US" smtClean="0"/>
              <a:pPr/>
              <a:t>28</a:t>
            </a:fld>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3BCFA215-27E7-4A01-BA7E-06B376CF3E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AFA4774-DC4B-42DF-BC53-2D7D50C97D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124" name="Slide Number Placeholder 3">
            <a:extLst>
              <a:ext uri="{FF2B5EF4-FFF2-40B4-BE49-F238E27FC236}">
                <a16:creationId xmlns:a16="http://schemas.microsoft.com/office/drawing/2014/main" id="{54218522-38E5-40DC-AA8A-563C69EEE8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94335B0-83BE-41A1-9FCC-72DA6ABCFF53}" type="slidenum">
              <a:rPr lang="en-GB" altLang="en-US"/>
              <a:pPr/>
              <a:t>32</a:t>
            </a:fld>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CCAE3832-51B3-4B51-88DD-39EC2221BB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0ED41DB-65D0-4976-9C83-B811AABAC4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172" name="Slide Number Placeholder 3">
            <a:extLst>
              <a:ext uri="{FF2B5EF4-FFF2-40B4-BE49-F238E27FC236}">
                <a16:creationId xmlns:a16="http://schemas.microsoft.com/office/drawing/2014/main" id="{CC043638-F7C0-4844-8BAC-1332FC9238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8CC9B86-D7EE-4D1E-9B48-2A7EDE4D0D2B}" type="slidenum">
              <a:rPr lang="en-GB" altLang="en-US"/>
              <a:pPr/>
              <a:t>33</a:t>
            </a:fld>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70733744-684A-491B-8945-E120967692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8F883C6F-C77D-45B9-8719-00E5B62E8E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0900" name="Slide Number Placeholder 3">
            <a:extLst>
              <a:ext uri="{FF2B5EF4-FFF2-40B4-BE49-F238E27FC236}">
                <a16:creationId xmlns:a16="http://schemas.microsoft.com/office/drawing/2014/main" id="{54FB9147-C159-4D38-ACF1-69336B5DFC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5BC96B2-D52C-442C-9380-B87EEF6E450F}" type="slidenum">
              <a:rPr lang="fr-FR" altLang="en-US" smtClean="0">
                <a:solidFill>
                  <a:srgbClr val="000000"/>
                </a:solidFill>
                <a:latin typeface="Arial" panose="020B0604020202020204" pitchFamily="34" charset="0"/>
              </a:rPr>
              <a:pPr/>
              <a:t>34</a:t>
            </a:fld>
            <a:endParaRPr lang="fr-FR" altLang="en-US">
              <a:solidFill>
                <a:srgbClr val="000000"/>
              </a:solidFill>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2BDA0120-1514-48BB-AE60-838E12FD16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12E3DF01-208C-4BFC-B07A-D1288D6B8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82948" name="Slide Number Placeholder 3">
            <a:extLst>
              <a:ext uri="{FF2B5EF4-FFF2-40B4-BE49-F238E27FC236}">
                <a16:creationId xmlns:a16="http://schemas.microsoft.com/office/drawing/2014/main" id="{CCA77CF2-BF4F-40DE-A5AD-455E0C207A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EAB4D1D-CD0B-4535-968A-05C3E277DE64}" type="slidenum">
              <a:rPr lang="en-GB" altLang="en-US" smtClean="0"/>
              <a:pPr/>
              <a:t>35</a:t>
            </a:fld>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BFA1A6F6-162A-4121-8788-192102AE4B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5013" indent="-282575">
              <a:defRPr>
                <a:solidFill>
                  <a:schemeClr val="tx1"/>
                </a:solidFill>
                <a:latin typeface="Calibri" panose="020F0502020204030204" pitchFamily="34" charset="0"/>
              </a:defRPr>
            </a:lvl2pPr>
            <a:lvl3pPr marL="1131888" indent="-225425">
              <a:defRPr>
                <a:solidFill>
                  <a:schemeClr val="tx1"/>
                </a:solidFill>
                <a:latin typeface="Calibri" panose="020F0502020204030204" pitchFamily="34" charset="0"/>
              </a:defRPr>
            </a:lvl3pPr>
            <a:lvl4pPr marL="1584325" indent="-225425">
              <a:defRPr>
                <a:solidFill>
                  <a:schemeClr val="tx1"/>
                </a:solidFill>
                <a:latin typeface="Calibri" panose="020F0502020204030204" pitchFamily="34" charset="0"/>
              </a:defRPr>
            </a:lvl4pPr>
            <a:lvl5pPr marL="2038350" indent="-225425">
              <a:defRPr>
                <a:solidFill>
                  <a:schemeClr val="tx1"/>
                </a:solidFill>
                <a:latin typeface="Calibri" panose="020F0502020204030204" pitchFamily="34" charset="0"/>
              </a:defRPr>
            </a:lvl5pPr>
            <a:lvl6pPr marL="2495550" indent="-225425" eaLnBrk="0" fontAlgn="base" hangingPunct="0">
              <a:spcBef>
                <a:spcPct val="0"/>
              </a:spcBef>
              <a:spcAft>
                <a:spcPct val="0"/>
              </a:spcAft>
              <a:defRPr>
                <a:solidFill>
                  <a:schemeClr val="tx1"/>
                </a:solidFill>
                <a:latin typeface="Calibri" panose="020F0502020204030204" pitchFamily="34" charset="0"/>
              </a:defRPr>
            </a:lvl6pPr>
            <a:lvl7pPr marL="2952750" indent="-225425" eaLnBrk="0" fontAlgn="base" hangingPunct="0">
              <a:spcBef>
                <a:spcPct val="0"/>
              </a:spcBef>
              <a:spcAft>
                <a:spcPct val="0"/>
              </a:spcAft>
              <a:defRPr>
                <a:solidFill>
                  <a:schemeClr val="tx1"/>
                </a:solidFill>
                <a:latin typeface="Calibri" panose="020F0502020204030204" pitchFamily="34" charset="0"/>
              </a:defRPr>
            </a:lvl7pPr>
            <a:lvl8pPr marL="3409950" indent="-225425" eaLnBrk="0" fontAlgn="base" hangingPunct="0">
              <a:spcBef>
                <a:spcPct val="0"/>
              </a:spcBef>
              <a:spcAft>
                <a:spcPct val="0"/>
              </a:spcAft>
              <a:defRPr>
                <a:solidFill>
                  <a:schemeClr val="tx1"/>
                </a:solidFill>
                <a:latin typeface="Calibri" panose="020F0502020204030204" pitchFamily="34" charset="0"/>
              </a:defRPr>
            </a:lvl8pPr>
            <a:lvl9pPr marL="3867150" indent="-225425" eaLnBrk="0" fontAlgn="base" hangingPunct="0">
              <a:spcBef>
                <a:spcPct val="0"/>
              </a:spcBef>
              <a:spcAft>
                <a:spcPct val="0"/>
              </a:spcAft>
              <a:defRPr>
                <a:solidFill>
                  <a:schemeClr val="tx1"/>
                </a:solidFill>
                <a:latin typeface="Calibri" panose="020F0502020204030204" pitchFamily="34" charset="0"/>
              </a:defRPr>
            </a:lvl9pPr>
          </a:lstStyle>
          <a:p>
            <a:fld id="{88938B8B-9193-4939-B42E-25F56764C2CE}" type="slidenum">
              <a:rPr lang="fr-FR" altLang="en-US" smtClean="0">
                <a:solidFill>
                  <a:srgbClr val="000000"/>
                </a:solidFill>
                <a:latin typeface="Arial" panose="020B0604020202020204" pitchFamily="34" charset="0"/>
              </a:rPr>
              <a:pPr/>
              <a:t>36</a:t>
            </a:fld>
            <a:endParaRPr lang="fr-FR" altLang="en-US">
              <a:solidFill>
                <a:srgbClr val="000000"/>
              </a:solidFill>
              <a:latin typeface="Arial" panose="020B0604020202020204" pitchFamily="34" charset="0"/>
            </a:endParaRPr>
          </a:p>
        </p:txBody>
      </p:sp>
      <p:sp>
        <p:nvSpPr>
          <p:cNvPr id="84995" name="Rectangle 2">
            <a:extLst>
              <a:ext uri="{FF2B5EF4-FFF2-40B4-BE49-F238E27FC236}">
                <a16:creationId xmlns:a16="http://schemas.microsoft.com/office/drawing/2014/main" id="{F503E829-1411-4B29-A86A-9ADC6A1EA9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a:extLst>
              <a:ext uri="{FF2B5EF4-FFF2-40B4-BE49-F238E27FC236}">
                <a16:creationId xmlns:a16="http://schemas.microsoft.com/office/drawing/2014/main" id="{4B10BE7E-8A04-49A0-9D65-A143E6994E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580CA739-2956-4D36-B2F9-0A135C08F8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DABCEB55-ABAC-411B-BE8C-EC2666D0B6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First bullet point should have two hyphens</a:t>
            </a:r>
          </a:p>
        </p:txBody>
      </p:sp>
      <p:sp>
        <p:nvSpPr>
          <p:cNvPr id="87044" name="Slide Number Placeholder 3">
            <a:extLst>
              <a:ext uri="{FF2B5EF4-FFF2-40B4-BE49-F238E27FC236}">
                <a16:creationId xmlns:a16="http://schemas.microsoft.com/office/drawing/2014/main" id="{742248E5-9BF4-4BEA-9839-C72F6181FC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1E9D877-435D-4C67-93E1-982431E70785}" type="slidenum">
              <a:rPr lang="fr-FR" altLang="en-US" smtClean="0">
                <a:solidFill>
                  <a:srgbClr val="000000"/>
                </a:solidFill>
                <a:latin typeface="Arial" panose="020B0604020202020204" pitchFamily="34" charset="0"/>
              </a:rPr>
              <a:pPr/>
              <a:t>37</a:t>
            </a:fld>
            <a:endParaRPr lang="fr-FR" altLang="en-US">
              <a:solidFill>
                <a:srgbClr val="000000"/>
              </a:solidFill>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561232D9-F6E7-4B8A-8757-B20C726CBE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3546DD4-7CDF-412B-B506-DAC02E6FD8CD}" type="slidenum">
              <a:rPr lang="fr-FR" altLang="en-US" smtClean="0">
                <a:solidFill>
                  <a:srgbClr val="000000"/>
                </a:solidFill>
                <a:latin typeface="Arial" panose="020B0604020202020204" pitchFamily="34" charset="0"/>
              </a:rPr>
              <a:pPr/>
              <a:t>38</a:t>
            </a:fld>
            <a:endParaRPr lang="fr-FR" altLang="en-US">
              <a:solidFill>
                <a:srgbClr val="000000"/>
              </a:solidFill>
              <a:latin typeface="Arial" panose="020B0604020202020204" pitchFamily="34" charset="0"/>
            </a:endParaRPr>
          </a:p>
        </p:txBody>
      </p:sp>
      <p:sp>
        <p:nvSpPr>
          <p:cNvPr id="89091" name="Rectangle 2">
            <a:extLst>
              <a:ext uri="{FF2B5EF4-FFF2-40B4-BE49-F238E27FC236}">
                <a16:creationId xmlns:a16="http://schemas.microsoft.com/office/drawing/2014/main" id="{CA2F61B8-73B3-4407-8F60-1FDEF83617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a:extLst>
              <a:ext uri="{FF2B5EF4-FFF2-40B4-BE49-F238E27FC236}">
                <a16:creationId xmlns:a16="http://schemas.microsoft.com/office/drawing/2014/main" id="{524329E1-E763-4B26-A9B3-AE1AA90D8C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1A3BAA41-A430-404C-AA25-3FFAC78EC8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C42B1FB-74B2-4373-9982-2E8DDE5F2BBE}" type="slidenum">
              <a:rPr lang="fr-FR" altLang="nl-BE" smtClean="0">
                <a:solidFill>
                  <a:srgbClr val="000000"/>
                </a:solidFill>
                <a:latin typeface="Arial" panose="020B0604020202020204" pitchFamily="34" charset="0"/>
              </a:rPr>
              <a:pPr/>
              <a:t>3</a:t>
            </a:fld>
            <a:endParaRPr lang="fr-FR" altLang="nl-BE">
              <a:solidFill>
                <a:srgbClr val="000000"/>
              </a:solidFill>
              <a:latin typeface="Arial" panose="020B0604020202020204" pitchFamily="34" charset="0"/>
            </a:endParaRPr>
          </a:p>
        </p:txBody>
      </p:sp>
      <p:sp>
        <p:nvSpPr>
          <p:cNvPr id="24579" name="Rectangle 2">
            <a:extLst>
              <a:ext uri="{FF2B5EF4-FFF2-40B4-BE49-F238E27FC236}">
                <a16:creationId xmlns:a16="http://schemas.microsoft.com/office/drawing/2014/main" id="{B96F143D-1A3F-4B17-A818-AA7BE66741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a:extLst>
              <a:ext uri="{FF2B5EF4-FFF2-40B4-BE49-F238E27FC236}">
                <a16:creationId xmlns:a16="http://schemas.microsoft.com/office/drawing/2014/main" id="{68152C37-52A2-4175-B193-907829D1A9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9BAC2EAD-C777-4BE7-9924-203895F9E5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170C69E-9516-4AE9-B1F3-3B2FB104605E}" type="slidenum">
              <a:rPr lang="fr-FR" altLang="en-US" smtClean="0">
                <a:solidFill>
                  <a:srgbClr val="000000"/>
                </a:solidFill>
                <a:latin typeface="Arial" panose="020B0604020202020204" pitchFamily="34" charset="0"/>
              </a:rPr>
              <a:pPr/>
              <a:t>39</a:t>
            </a:fld>
            <a:endParaRPr lang="fr-FR" altLang="en-US">
              <a:solidFill>
                <a:srgbClr val="000000"/>
              </a:solidFill>
              <a:latin typeface="Arial" panose="020B0604020202020204" pitchFamily="34" charset="0"/>
            </a:endParaRPr>
          </a:p>
        </p:txBody>
      </p:sp>
      <p:sp>
        <p:nvSpPr>
          <p:cNvPr id="91139" name="Rectangle 2">
            <a:extLst>
              <a:ext uri="{FF2B5EF4-FFF2-40B4-BE49-F238E27FC236}">
                <a16:creationId xmlns:a16="http://schemas.microsoft.com/office/drawing/2014/main" id="{8083DFFC-6BEF-4622-81BC-4B7B8A6F1E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a:extLst>
              <a:ext uri="{FF2B5EF4-FFF2-40B4-BE49-F238E27FC236}">
                <a16:creationId xmlns:a16="http://schemas.microsoft.com/office/drawing/2014/main" id="{119CBE79-EFCF-46E3-A082-E1A609E032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8A0B6085-509C-49BF-9145-4C0C911E66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627CC8-F470-40F6-9EFF-7C8EAF8C1906}" type="slidenum">
              <a:rPr lang="fr-FR" altLang="nl-BE" smtClean="0">
                <a:solidFill>
                  <a:srgbClr val="000000"/>
                </a:solidFill>
                <a:latin typeface="Arial" panose="020B0604020202020204" pitchFamily="34" charset="0"/>
              </a:rPr>
              <a:pPr/>
              <a:t>40</a:t>
            </a:fld>
            <a:endParaRPr lang="fr-FR" altLang="nl-BE">
              <a:solidFill>
                <a:srgbClr val="000000"/>
              </a:solidFill>
              <a:latin typeface="Arial" panose="020B0604020202020204" pitchFamily="34" charset="0"/>
            </a:endParaRPr>
          </a:p>
        </p:txBody>
      </p:sp>
      <p:sp>
        <p:nvSpPr>
          <p:cNvPr id="93187" name="Rectangle 2">
            <a:extLst>
              <a:ext uri="{FF2B5EF4-FFF2-40B4-BE49-F238E27FC236}">
                <a16:creationId xmlns:a16="http://schemas.microsoft.com/office/drawing/2014/main" id="{733FF1EE-217A-4BA4-A6C8-4DF8EA05B0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a:extLst>
              <a:ext uri="{FF2B5EF4-FFF2-40B4-BE49-F238E27FC236}">
                <a16:creationId xmlns:a16="http://schemas.microsoft.com/office/drawing/2014/main" id="{10908D1C-E045-444D-892E-3ED33B056A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68180AD2-6676-4B31-867F-0D7BF6B5CC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FF2481F-A820-40BC-ADAE-76E64C6A5566}" type="slidenum">
              <a:rPr lang="fr-FR" altLang="en-US" smtClean="0">
                <a:solidFill>
                  <a:srgbClr val="000000"/>
                </a:solidFill>
                <a:latin typeface="Arial" panose="020B0604020202020204" pitchFamily="34" charset="0"/>
              </a:rPr>
              <a:pPr/>
              <a:t>41</a:t>
            </a:fld>
            <a:endParaRPr lang="fr-FR" altLang="en-US">
              <a:solidFill>
                <a:srgbClr val="000000"/>
              </a:solidFill>
              <a:latin typeface="Arial" panose="020B0604020202020204" pitchFamily="34" charset="0"/>
            </a:endParaRPr>
          </a:p>
        </p:txBody>
      </p:sp>
      <p:sp>
        <p:nvSpPr>
          <p:cNvPr id="95235" name="Rectangle 2">
            <a:extLst>
              <a:ext uri="{FF2B5EF4-FFF2-40B4-BE49-F238E27FC236}">
                <a16:creationId xmlns:a16="http://schemas.microsoft.com/office/drawing/2014/main" id="{D9FF9BB2-D993-4502-ADC4-3439FA376B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a:extLst>
              <a:ext uri="{FF2B5EF4-FFF2-40B4-BE49-F238E27FC236}">
                <a16:creationId xmlns:a16="http://schemas.microsoft.com/office/drawing/2014/main" id="{ED2DE594-E5A4-41F0-A942-47F4FCC616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982B010E-3A6F-4D7C-B53E-E041B032FC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B5B060C-50E8-413F-9CFC-17802F484F83}" type="slidenum">
              <a:rPr lang="fr-FR" altLang="nl-BE" smtClean="0">
                <a:solidFill>
                  <a:srgbClr val="000000"/>
                </a:solidFill>
                <a:latin typeface="Arial" panose="020B0604020202020204" pitchFamily="34" charset="0"/>
              </a:rPr>
              <a:pPr/>
              <a:t>42</a:t>
            </a:fld>
            <a:endParaRPr lang="fr-FR" altLang="nl-BE">
              <a:solidFill>
                <a:srgbClr val="000000"/>
              </a:solidFill>
              <a:latin typeface="Arial" panose="020B0604020202020204" pitchFamily="34" charset="0"/>
            </a:endParaRPr>
          </a:p>
        </p:txBody>
      </p:sp>
      <p:sp>
        <p:nvSpPr>
          <p:cNvPr id="97283" name="Rectangle 2">
            <a:extLst>
              <a:ext uri="{FF2B5EF4-FFF2-40B4-BE49-F238E27FC236}">
                <a16:creationId xmlns:a16="http://schemas.microsoft.com/office/drawing/2014/main" id="{77963B14-26AC-4D80-A49B-657266B220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a:extLst>
              <a:ext uri="{FF2B5EF4-FFF2-40B4-BE49-F238E27FC236}">
                <a16:creationId xmlns:a16="http://schemas.microsoft.com/office/drawing/2014/main" id="{BC57F04F-814B-4C66-983B-3A74E60EFC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0EBEC91A-F22E-4E2C-BDB2-F6CF8E520F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391F178-0829-4D2C-955D-C7EEBC249C7C}" type="slidenum">
              <a:rPr lang="fr-FR" altLang="nl-BE" smtClean="0">
                <a:solidFill>
                  <a:srgbClr val="000000"/>
                </a:solidFill>
                <a:latin typeface="Arial" panose="020B0604020202020204" pitchFamily="34" charset="0"/>
              </a:rPr>
              <a:pPr/>
              <a:t>43</a:t>
            </a:fld>
            <a:endParaRPr lang="fr-FR" altLang="nl-BE">
              <a:solidFill>
                <a:srgbClr val="000000"/>
              </a:solidFill>
              <a:latin typeface="Arial" panose="020B0604020202020204" pitchFamily="34" charset="0"/>
            </a:endParaRPr>
          </a:p>
        </p:txBody>
      </p:sp>
      <p:sp>
        <p:nvSpPr>
          <p:cNvPr id="99331" name="Rectangle 2">
            <a:extLst>
              <a:ext uri="{FF2B5EF4-FFF2-40B4-BE49-F238E27FC236}">
                <a16:creationId xmlns:a16="http://schemas.microsoft.com/office/drawing/2014/main" id="{DD09B2B4-0BFF-4BBF-A693-715738FCF3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a:extLst>
              <a:ext uri="{FF2B5EF4-FFF2-40B4-BE49-F238E27FC236}">
                <a16:creationId xmlns:a16="http://schemas.microsoft.com/office/drawing/2014/main" id="{701697C6-5601-4519-BE3B-1A0FC2E1FA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7A76F0CD-E53C-4A60-8F8E-C1C62E5675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DA09F5F-FE5C-4A18-83A0-AD521F0049E4}" type="slidenum">
              <a:rPr lang="fr-FR" altLang="en-US" smtClean="0">
                <a:solidFill>
                  <a:srgbClr val="000000"/>
                </a:solidFill>
                <a:latin typeface="Arial" panose="020B0604020202020204" pitchFamily="34" charset="0"/>
              </a:rPr>
              <a:pPr/>
              <a:t>44</a:t>
            </a:fld>
            <a:endParaRPr lang="fr-FR" altLang="en-US">
              <a:solidFill>
                <a:srgbClr val="000000"/>
              </a:solidFill>
              <a:latin typeface="Arial" panose="020B0604020202020204" pitchFamily="34" charset="0"/>
            </a:endParaRPr>
          </a:p>
        </p:txBody>
      </p:sp>
      <p:sp>
        <p:nvSpPr>
          <p:cNvPr id="101379" name="Rectangle 2">
            <a:extLst>
              <a:ext uri="{FF2B5EF4-FFF2-40B4-BE49-F238E27FC236}">
                <a16:creationId xmlns:a16="http://schemas.microsoft.com/office/drawing/2014/main" id="{BD5DA2BC-3964-4334-9D3A-A50A13521E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a:extLst>
              <a:ext uri="{FF2B5EF4-FFF2-40B4-BE49-F238E27FC236}">
                <a16:creationId xmlns:a16="http://schemas.microsoft.com/office/drawing/2014/main" id="{B3023FFC-3EB2-484D-8D17-37D937B8A0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4FC66025-6F32-4848-8ABD-0EADF72A8E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DAD9DA1-B508-4683-9105-83145DCBAE96}" type="slidenum">
              <a:rPr lang="fr-FR" altLang="nl-BE" smtClean="0">
                <a:solidFill>
                  <a:srgbClr val="000000"/>
                </a:solidFill>
                <a:latin typeface="Arial" panose="020B0604020202020204" pitchFamily="34" charset="0"/>
              </a:rPr>
              <a:pPr/>
              <a:t>45</a:t>
            </a:fld>
            <a:endParaRPr lang="fr-FR" altLang="nl-BE">
              <a:solidFill>
                <a:srgbClr val="000000"/>
              </a:solidFill>
              <a:latin typeface="Arial" panose="020B0604020202020204" pitchFamily="34" charset="0"/>
            </a:endParaRPr>
          </a:p>
        </p:txBody>
      </p:sp>
      <p:sp>
        <p:nvSpPr>
          <p:cNvPr id="103427" name="Rectangle 2">
            <a:extLst>
              <a:ext uri="{FF2B5EF4-FFF2-40B4-BE49-F238E27FC236}">
                <a16:creationId xmlns:a16="http://schemas.microsoft.com/office/drawing/2014/main" id="{E04B86C9-8897-4FED-9901-269EC064CE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a:extLst>
              <a:ext uri="{FF2B5EF4-FFF2-40B4-BE49-F238E27FC236}">
                <a16:creationId xmlns:a16="http://schemas.microsoft.com/office/drawing/2014/main" id="{130255C2-FBC2-4C82-8A68-1BB94F8FFC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nl-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84A1A13-1498-4816-A91E-8C1B1E3285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2D88EEE-98E9-4CFC-BAB5-FC942037C122}" type="slidenum">
              <a:rPr lang="fr-FR" altLang="en-US" smtClean="0">
                <a:solidFill>
                  <a:srgbClr val="000000"/>
                </a:solidFill>
                <a:latin typeface="Arial" panose="020B0604020202020204" pitchFamily="34" charset="0"/>
              </a:rPr>
              <a:pPr/>
              <a:t>4</a:t>
            </a:fld>
            <a:endParaRPr lang="fr-FR" altLang="en-US">
              <a:solidFill>
                <a:srgbClr val="000000"/>
              </a:solidFill>
              <a:latin typeface="Arial" panose="020B0604020202020204" pitchFamily="34" charset="0"/>
            </a:endParaRPr>
          </a:p>
        </p:txBody>
      </p:sp>
      <p:sp>
        <p:nvSpPr>
          <p:cNvPr id="26627" name="Rectangle 2">
            <a:extLst>
              <a:ext uri="{FF2B5EF4-FFF2-40B4-BE49-F238E27FC236}">
                <a16:creationId xmlns:a16="http://schemas.microsoft.com/office/drawing/2014/main" id="{D2D97E91-D314-49C2-8B40-DB5ACC4085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a:extLst>
              <a:ext uri="{FF2B5EF4-FFF2-40B4-BE49-F238E27FC236}">
                <a16:creationId xmlns:a16="http://schemas.microsoft.com/office/drawing/2014/main" id="{90C3EEA4-6665-4F7D-BC3A-C4C26CDC30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ACECF82D-F0A3-4F5F-8767-EC3CBA2FCA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9768156-E988-4311-B6B3-01756732CDE8}" type="slidenum">
              <a:rPr lang="fr-FR" altLang="en-US" smtClean="0">
                <a:solidFill>
                  <a:srgbClr val="000000"/>
                </a:solidFill>
                <a:latin typeface="Arial" panose="020B0604020202020204" pitchFamily="34" charset="0"/>
              </a:rPr>
              <a:pPr/>
              <a:t>5</a:t>
            </a:fld>
            <a:endParaRPr lang="fr-FR" altLang="en-US">
              <a:solidFill>
                <a:srgbClr val="000000"/>
              </a:solidFill>
              <a:latin typeface="Arial" panose="020B0604020202020204" pitchFamily="34" charset="0"/>
            </a:endParaRPr>
          </a:p>
        </p:txBody>
      </p:sp>
      <p:sp>
        <p:nvSpPr>
          <p:cNvPr id="29699" name="Rectangle 2">
            <a:extLst>
              <a:ext uri="{FF2B5EF4-FFF2-40B4-BE49-F238E27FC236}">
                <a16:creationId xmlns:a16="http://schemas.microsoft.com/office/drawing/2014/main" id="{68DA9DB2-BC58-4899-8001-6232DE1ABB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a:extLst>
              <a:ext uri="{FF2B5EF4-FFF2-40B4-BE49-F238E27FC236}">
                <a16:creationId xmlns:a16="http://schemas.microsoft.com/office/drawing/2014/main" id="{D8C747BE-9C3B-4B99-8D27-8736926989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4D356EEF-8780-440F-B8BC-4035ED5412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8AF49B1-DF24-4E6F-9066-7708249DB7CB}" type="slidenum">
              <a:rPr lang="fr-FR" altLang="nl-BE" smtClean="0">
                <a:solidFill>
                  <a:srgbClr val="000000"/>
                </a:solidFill>
                <a:latin typeface="Arial" panose="020B0604020202020204" pitchFamily="34" charset="0"/>
              </a:rPr>
              <a:pPr/>
              <a:t>6</a:t>
            </a:fld>
            <a:endParaRPr lang="fr-FR" altLang="nl-BE">
              <a:solidFill>
                <a:srgbClr val="000000"/>
              </a:solidFill>
              <a:latin typeface="Arial" panose="020B0604020202020204" pitchFamily="34" charset="0"/>
            </a:endParaRPr>
          </a:p>
        </p:txBody>
      </p:sp>
      <p:sp>
        <p:nvSpPr>
          <p:cNvPr id="31747" name="Rectangle 2">
            <a:extLst>
              <a:ext uri="{FF2B5EF4-FFF2-40B4-BE49-F238E27FC236}">
                <a16:creationId xmlns:a16="http://schemas.microsoft.com/office/drawing/2014/main" id="{E0E79222-DC2B-4FC0-8186-984D29E077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a:extLst>
              <a:ext uri="{FF2B5EF4-FFF2-40B4-BE49-F238E27FC236}">
                <a16:creationId xmlns:a16="http://schemas.microsoft.com/office/drawing/2014/main" id="{856AB963-D801-4395-8AFE-0215246520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a:solidFill>
                <a:srgbClr val="FF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4025D9C4-674A-48C8-B26A-C9648DA0A7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56C79F1-1053-40B2-98EF-D08103BF116F}" type="slidenum">
              <a:rPr lang="fr-FR" altLang="en-US" smtClean="0">
                <a:solidFill>
                  <a:srgbClr val="000000"/>
                </a:solidFill>
                <a:latin typeface="Arial" panose="020B0604020202020204" pitchFamily="34" charset="0"/>
              </a:rPr>
              <a:pPr/>
              <a:t>7</a:t>
            </a:fld>
            <a:endParaRPr lang="fr-FR" altLang="en-US">
              <a:solidFill>
                <a:srgbClr val="000000"/>
              </a:solidFill>
              <a:latin typeface="Arial" panose="020B0604020202020204" pitchFamily="34" charset="0"/>
            </a:endParaRPr>
          </a:p>
        </p:txBody>
      </p:sp>
      <p:sp>
        <p:nvSpPr>
          <p:cNvPr id="33795" name="Rectangle 2">
            <a:extLst>
              <a:ext uri="{FF2B5EF4-FFF2-40B4-BE49-F238E27FC236}">
                <a16:creationId xmlns:a16="http://schemas.microsoft.com/office/drawing/2014/main" id="{BA5AD556-E30C-4E9D-8942-96D93E9960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a:extLst>
              <a:ext uri="{FF2B5EF4-FFF2-40B4-BE49-F238E27FC236}">
                <a16:creationId xmlns:a16="http://schemas.microsoft.com/office/drawing/2014/main" id="{A43F75A3-5668-4B95-8318-038380A0F1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B7F3DD9A-75C1-470C-9A09-0B97BC1B09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151F1D9-AE6F-489E-8CA2-DAF75EAB2C54}" type="slidenum">
              <a:rPr lang="fr-FR" altLang="nl-BE" smtClean="0">
                <a:solidFill>
                  <a:srgbClr val="000000"/>
                </a:solidFill>
                <a:latin typeface="Arial" panose="020B0604020202020204" pitchFamily="34" charset="0"/>
              </a:rPr>
              <a:pPr/>
              <a:t>8</a:t>
            </a:fld>
            <a:endParaRPr lang="fr-FR" altLang="nl-BE">
              <a:solidFill>
                <a:srgbClr val="000000"/>
              </a:solidFill>
              <a:latin typeface="Arial" panose="020B0604020202020204" pitchFamily="34" charset="0"/>
            </a:endParaRPr>
          </a:p>
        </p:txBody>
      </p:sp>
      <p:sp>
        <p:nvSpPr>
          <p:cNvPr id="35843" name="Rectangle 2">
            <a:extLst>
              <a:ext uri="{FF2B5EF4-FFF2-40B4-BE49-F238E27FC236}">
                <a16:creationId xmlns:a16="http://schemas.microsoft.com/office/drawing/2014/main" id="{5722F849-37B1-46C2-88FD-DF009DAD31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a:extLst>
              <a:ext uri="{FF2B5EF4-FFF2-40B4-BE49-F238E27FC236}">
                <a16:creationId xmlns:a16="http://schemas.microsoft.com/office/drawing/2014/main" id="{BB4A5E70-C7BE-4C30-B5A0-52FA5745C6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41C5D34-D119-4805-941F-69D430A978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47FFFF34-50EA-4AB8-A374-578E971436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7892" name="Slide Number Placeholder 3">
            <a:extLst>
              <a:ext uri="{FF2B5EF4-FFF2-40B4-BE49-F238E27FC236}">
                <a16:creationId xmlns:a16="http://schemas.microsoft.com/office/drawing/2014/main" id="{3F408330-1950-4D9A-ABF6-C6B94D627E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B7A71B-DB04-4F73-9A4F-C0621E6A9B9D}" type="slidenum">
              <a:rPr lang="en-GB" altLang="en-US" smtClean="0">
                <a:solidFill>
                  <a:srgbClr val="000000"/>
                </a:solidFill>
              </a:rPr>
              <a:pPr/>
              <a:t>9</a:t>
            </a:fld>
            <a:endParaRPr lang="en-GB"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2DEA08A-A444-46E4-A112-8452BBCF5A60}"/>
              </a:ext>
            </a:extLst>
          </p:cNvPr>
          <p:cNvSpPr>
            <a:spLocks noGrp="1"/>
          </p:cNvSpPr>
          <p:nvPr>
            <p:ph type="dt" sz="half" idx="10"/>
          </p:nvPr>
        </p:nvSpPr>
        <p:spPr/>
        <p:txBody>
          <a:bodyPr/>
          <a:lstStyle>
            <a:lvl1pPr>
              <a:defRPr/>
            </a:lvl1pPr>
          </a:lstStyle>
          <a:p>
            <a:pPr>
              <a:defRPr/>
            </a:pPr>
            <a:fld id="{3B330FBF-5818-4E71-8ABA-9354FEE60074}" type="datetimeFigureOut">
              <a:rPr lang="nl-BE"/>
              <a:pPr>
                <a:defRPr/>
              </a:pPr>
              <a:t>30/09/2022</a:t>
            </a:fld>
            <a:endParaRPr lang="nl-BE"/>
          </a:p>
        </p:txBody>
      </p:sp>
      <p:sp>
        <p:nvSpPr>
          <p:cNvPr id="5" name="Footer Placeholder 4">
            <a:extLst>
              <a:ext uri="{FF2B5EF4-FFF2-40B4-BE49-F238E27FC236}">
                <a16:creationId xmlns:a16="http://schemas.microsoft.com/office/drawing/2014/main" id="{AAF624CB-2A8D-4453-A9B2-17D2BBE55CBB}"/>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7A9ED0A8-325E-469A-BDB6-CFEC9753ABFB}"/>
              </a:ext>
            </a:extLst>
          </p:cNvPr>
          <p:cNvSpPr>
            <a:spLocks noGrp="1"/>
          </p:cNvSpPr>
          <p:nvPr>
            <p:ph type="sldNum" sz="quarter" idx="12"/>
          </p:nvPr>
        </p:nvSpPr>
        <p:spPr/>
        <p:txBody>
          <a:bodyPr/>
          <a:lstStyle>
            <a:lvl1pPr>
              <a:defRPr/>
            </a:lvl1pPr>
          </a:lstStyle>
          <a:p>
            <a:pPr>
              <a:defRPr/>
            </a:pPr>
            <a:fld id="{6AE78BDB-CF8B-489B-AFC6-AFCD8B15A6E8}" type="slidenum">
              <a:rPr lang="nl-BE" altLang="en-US"/>
              <a:pPr>
                <a:defRPr/>
              </a:pPr>
              <a:t>‹Nr.›</a:t>
            </a:fld>
            <a:endParaRPr lang="nl-BE" altLang="en-US"/>
          </a:p>
        </p:txBody>
      </p:sp>
    </p:spTree>
    <p:extLst>
      <p:ext uri="{BB962C8B-B14F-4D97-AF65-F5344CB8AC3E}">
        <p14:creationId xmlns:p14="http://schemas.microsoft.com/office/powerpoint/2010/main" val="529951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3707E26-04E5-49C6-B9EC-CB04EAD1A5D6}"/>
              </a:ext>
            </a:extLst>
          </p:cNvPr>
          <p:cNvSpPr>
            <a:spLocks noGrp="1"/>
          </p:cNvSpPr>
          <p:nvPr>
            <p:ph type="dt" sz="half" idx="10"/>
          </p:nvPr>
        </p:nvSpPr>
        <p:spPr/>
        <p:txBody>
          <a:bodyPr/>
          <a:lstStyle>
            <a:lvl1pPr>
              <a:defRPr/>
            </a:lvl1pPr>
          </a:lstStyle>
          <a:p>
            <a:pPr>
              <a:defRPr/>
            </a:pPr>
            <a:fld id="{404A8DB3-8E78-42F6-81E3-49F4E50AA5BA}" type="datetimeFigureOut">
              <a:rPr lang="nl-BE"/>
              <a:pPr>
                <a:defRPr/>
              </a:pPr>
              <a:t>30/09/2022</a:t>
            </a:fld>
            <a:endParaRPr lang="nl-BE"/>
          </a:p>
        </p:txBody>
      </p:sp>
      <p:sp>
        <p:nvSpPr>
          <p:cNvPr id="5" name="Footer Placeholder 4">
            <a:extLst>
              <a:ext uri="{FF2B5EF4-FFF2-40B4-BE49-F238E27FC236}">
                <a16:creationId xmlns:a16="http://schemas.microsoft.com/office/drawing/2014/main" id="{BCDE17C9-17AD-4A56-860D-7D97E613B29C}"/>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AA00A8C4-C040-4B6A-9044-EE7CA61678B1}"/>
              </a:ext>
            </a:extLst>
          </p:cNvPr>
          <p:cNvSpPr>
            <a:spLocks noGrp="1"/>
          </p:cNvSpPr>
          <p:nvPr>
            <p:ph type="sldNum" sz="quarter" idx="12"/>
          </p:nvPr>
        </p:nvSpPr>
        <p:spPr/>
        <p:txBody>
          <a:bodyPr/>
          <a:lstStyle>
            <a:lvl1pPr>
              <a:defRPr/>
            </a:lvl1pPr>
          </a:lstStyle>
          <a:p>
            <a:pPr>
              <a:defRPr/>
            </a:pPr>
            <a:fld id="{2BF7F551-740F-4CF7-B0C2-F64FF71BBC22}" type="slidenum">
              <a:rPr lang="nl-BE" altLang="en-US"/>
              <a:pPr>
                <a:defRPr/>
              </a:pPr>
              <a:t>‹Nr.›</a:t>
            </a:fld>
            <a:endParaRPr lang="nl-BE" altLang="en-US"/>
          </a:p>
        </p:txBody>
      </p:sp>
    </p:spTree>
    <p:extLst>
      <p:ext uri="{BB962C8B-B14F-4D97-AF65-F5344CB8AC3E}">
        <p14:creationId xmlns:p14="http://schemas.microsoft.com/office/powerpoint/2010/main" val="10271459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E9DD84-173A-4C99-A23D-B6E0126D09F4}"/>
              </a:ext>
            </a:extLst>
          </p:cNvPr>
          <p:cNvSpPr>
            <a:spLocks noGrp="1"/>
          </p:cNvSpPr>
          <p:nvPr>
            <p:ph type="dt" sz="half" idx="10"/>
          </p:nvPr>
        </p:nvSpPr>
        <p:spPr/>
        <p:txBody>
          <a:bodyPr/>
          <a:lstStyle>
            <a:lvl1pPr>
              <a:defRPr/>
            </a:lvl1pPr>
          </a:lstStyle>
          <a:p>
            <a:pPr>
              <a:defRPr/>
            </a:pPr>
            <a:fld id="{4E2E48E2-19F9-41DD-871A-E31918C49818}" type="datetimeFigureOut">
              <a:rPr lang="nl-BE"/>
              <a:pPr>
                <a:defRPr/>
              </a:pPr>
              <a:t>30/09/2022</a:t>
            </a:fld>
            <a:endParaRPr lang="nl-BE"/>
          </a:p>
        </p:txBody>
      </p:sp>
      <p:sp>
        <p:nvSpPr>
          <p:cNvPr id="5" name="Footer Placeholder 4">
            <a:extLst>
              <a:ext uri="{FF2B5EF4-FFF2-40B4-BE49-F238E27FC236}">
                <a16:creationId xmlns:a16="http://schemas.microsoft.com/office/drawing/2014/main" id="{2C5C8C41-7BA7-40A2-9887-099BAF8A7C03}"/>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69223812-2937-48E8-9668-F4D4F4AA1DE4}"/>
              </a:ext>
            </a:extLst>
          </p:cNvPr>
          <p:cNvSpPr>
            <a:spLocks noGrp="1"/>
          </p:cNvSpPr>
          <p:nvPr>
            <p:ph type="sldNum" sz="quarter" idx="12"/>
          </p:nvPr>
        </p:nvSpPr>
        <p:spPr/>
        <p:txBody>
          <a:bodyPr/>
          <a:lstStyle>
            <a:lvl1pPr>
              <a:defRPr/>
            </a:lvl1pPr>
          </a:lstStyle>
          <a:p>
            <a:pPr>
              <a:defRPr/>
            </a:pPr>
            <a:fld id="{4E62B3E0-C0A4-46B4-9771-C20412A1D7FC}" type="slidenum">
              <a:rPr lang="nl-BE" altLang="en-US"/>
              <a:pPr>
                <a:defRPr/>
              </a:pPr>
              <a:t>‹Nr.›</a:t>
            </a:fld>
            <a:endParaRPr lang="nl-BE" altLang="en-US"/>
          </a:p>
        </p:txBody>
      </p:sp>
    </p:spTree>
    <p:extLst>
      <p:ext uri="{BB962C8B-B14F-4D97-AF65-F5344CB8AC3E}">
        <p14:creationId xmlns:p14="http://schemas.microsoft.com/office/powerpoint/2010/main" val="31690262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3FADDEC-E97B-4AB4-A864-F2779B5A37DD}"/>
              </a:ext>
            </a:extLst>
          </p:cNvPr>
          <p:cNvSpPr>
            <a:spLocks noGrp="1"/>
          </p:cNvSpPr>
          <p:nvPr>
            <p:ph type="dt" sz="half" idx="10"/>
          </p:nvPr>
        </p:nvSpPr>
        <p:spPr/>
        <p:txBody>
          <a:bodyPr/>
          <a:lstStyle>
            <a:lvl1pPr>
              <a:defRPr/>
            </a:lvl1pPr>
          </a:lstStyle>
          <a:p>
            <a:pPr>
              <a:defRPr/>
            </a:pPr>
            <a:fld id="{7648DB68-BA0F-4C18-92B2-999CE57E84F0}" type="datetimeFigureOut">
              <a:rPr lang="nl-BE"/>
              <a:pPr>
                <a:defRPr/>
              </a:pPr>
              <a:t>30/09/2022</a:t>
            </a:fld>
            <a:endParaRPr lang="nl-BE"/>
          </a:p>
        </p:txBody>
      </p:sp>
      <p:sp>
        <p:nvSpPr>
          <p:cNvPr id="5" name="Footer Placeholder 4">
            <a:extLst>
              <a:ext uri="{FF2B5EF4-FFF2-40B4-BE49-F238E27FC236}">
                <a16:creationId xmlns:a16="http://schemas.microsoft.com/office/drawing/2014/main" id="{92818B85-4A62-48D8-A1CC-0CBE9A14A568}"/>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4A817F6B-4D05-4062-8A88-65E529EF7BF9}"/>
              </a:ext>
            </a:extLst>
          </p:cNvPr>
          <p:cNvSpPr>
            <a:spLocks noGrp="1"/>
          </p:cNvSpPr>
          <p:nvPr>
            <p:ph type="sldNum" sz="quarter" idx="12"/>
          </p:nvPr>
        </p:nvSpPr>
        <p:spPr/>
        <p:txBody>
          <a:bodyPr/>
          <a:lstStyle>
            <a:lvl1pPr>
              <a:defRPr/>
            </a:lvl1pPr>
          </a:lstStyle>
          <a:p>
            <a:pPr>
              <a:defRPr/>
            </a:pPr>
            <a:fld id="{B776BF1B-A62B-4300-A4F0-1453DD69EC8E}" type="slidenum">
              <a:rPr lang="nl-BE" altLang="en-US"/>
              <a:pPr>
                <a:defRPr/>
              </a:pPr>
              <a:t>‹Nr.›</a:t>
            </a:fld>
            <a:endParaRPr lang="nl-BE" altLang="en-US"/>
          </a:p>
        </p:txBody>
      </p:sp>
    </p:spTree>
    <p:extLst>
      <p:ext uri="{BB962C8B-B14F-4D97-AF65-F5344CB8AC3E}">
        <p14:creationId xmlns:p14="http://schemas.microsoft.com/office/powerpoint/2010/main" val="24440064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D52C9CB-7A3D-4DD8-982D-04DE94F10C1B}"/>
              </a:ext>
            </a:extLst>
          </p:cNvPr>
          <p:cNvSpPr>
            <a:spLocks noGrp="1"/>
          </p:cNvSpPr>
          <p:nvPr>
            <p:ph type="dt" sz="half" idx="10"/>
          </p:nvPr>
        </p:nvSpPr>
        <p:spPr/>
        <p:txBody>
          <a:bodyPr/>
          <a:lstStyle>
            <a:lvl1pPr>
              <a:defRPr/>
            </a:lvl1pPr>
          </a:lstStyle>
          <a:p>
            <a:pPr>
              <a:defRPr/>
            </a:pPr>
            <a:fld id="{59FFE52F-4E9E-497C-BA77-207EDBD36B38}" type="datetimeFigureOut">
              <a:rPr lang="nl-BE"/>
              <a:pPr>
                <a:defRPr/>
              </a:pPr>
              <a:t>30/09/2022</a:t>
            </a:fld>
            <a:endParaRPr lang="nl-BE"/>
          </a:p>
        </p:txBody>
      </p:sp>
      <p:sp>
        <p:nvSpPr>
          <p:cNvPr id="5" name="Footer Placeholder 4">
            <a:extLst>
              <a:ext uri="{FF2B5EF4-FFF2-40B4-BE49-F238E27FC236}">
                <a16:creationId xmlns:a16="http://schemas.microsoft.com/office/drawing/2014/main" id="{B52FBF2E-2DAB-4653-8977-9D07FCC75E5B}"/>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918B74FB-4F32-44ED-A05E-257480A34A96}"/>
              </a:ext>
            </a:extLst>
          </p:cNvPr>
          <p:cNvSpPr>
            <a:spLocks noGrp="1"/>
          </p:cNvSpPr>
          <p:nvPr>
            <p:ph type="sldNum" sz="quarter" idx="12"/>
          </p:nvPr>
        </p:nvSpPr>
        <p:spPr/>
        <p:txBody>
          <a:bodyPr/>
          <a:lstStyle>
            <a:lvl1pPr>
              <a:defRPr/>
            </a:lvl1pPr>
          </a:lstStyle>
          <a:p>
            <a:pPr>
              <a:defRPr/>
            </a:pPr>
            <a:fld id="{39AC46E8-5881-40BB-B49C-3471C5948173}" type="slidenum">
              <a:rPr lang="nl-BE" altLang="en-US"/>
              <a:pPr>
                <a:defRPr/>
              </a:pPr>
              <a:t>‹Nr.›</a:t>
            </a:fld>
            <a:endParaRPr lang="nl-BE" altLang="en-US"/>
          </a:p>
        </p:txBody>
      </p:sp>
    </p:spTree>
    <p:extLst>
      <p:ext uri="{BB962C8B-B14F-4D97-AF65-F5344CB8AC3E}">
        <p14:creationId xmlns:p14="http://schemas.microsoft.com/office/powerpoint/2010/main" val="13948985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7E3F779-58DF-4C6F-81C5-46440B00C676}"/>
              </a:ext>
            </a:extLst>
          </p:cNvPr>
          <p:cNvSpPr>
            <a:spLocks noGrp="1"/>
          </p:cNvSpPr>
          <p:nvPr>
            <p:ph type="dt" sz="half" idx="10"/>
          </p:nvPr>
        </p:nvSpPr>
        <p:spPr/>
        <p:txBody>
          <a:bodyPr/>
          <a:lstStyle>
            <a:lvl1pPr>
              <a:defRPr/>
            </a:lvl1pPr>
          </a:lstStyle>
          <a:p>
            <a:pPr>
              <a:defRPr/>
            </a:pPr>
            <a:fld id="{1845B6D5-B653-404F-9874-4CC32C16DD1E}" type="datetimeFigureOut">
              <a:rPr lang="nl-BE"/>
              <a:pPr>
                <a:defRPr/>
              </a:pPr>
              <a:t>30/09/2022</a:t>
            </a:fld>
            <a:endParaRPr lang="nl-BE"/>
          </a:p>
        </p:txBody>
      </p:sp>
      <p:sp>
        <p:nvSpPr>
          <p:cNvPr id="5" name="Footer Placeholder 4">
            <a:extLst>
              <a:ext uri="{FF2B5EF4-FFF2-40B4-BE49-F238E27FC236}">
                <a16:creationId xmlns:a16="http://schemas.microsoft.com/office/drawing/2014/main" id="{F209ADC8-4DFE-48BE-BDDD-F1622A57F248}"/>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F7DF7B77-F17A-4DAC-8A45-DC97E5164339}"/>
              </a:ext>
            </a:extLst>
          </p:cNvPr>
          <p:cNvSpPr>
            <a:spLocks noGrp="1"/>
          </p:cNvSpPr>
          <p:nvPr>
            <p:ph type="sldNum" sz="quarter" idx="12"/>
          </p:nvPr>
        </p:nvSpPr>
        <p:spPr/>
        <p:txBody>
          <a:bodyPr/>
          <a:lstStyle>
            <a:lvl1pPr>
              <a:defRPr/>
            </a:lvl1pPr>
          </a:lstStyle>
          <a:p>
            <a:pPr>
              <a:defRPr/>
            </a:pPr>
            <a:fld id="{26AC3F41-5536-410C-BB6C-597E492E66C1}" type="slidenum">
              <a:rPr lang="nl-BE" altLang="en-US"/>
              <a:pPr>
                <a:defRPr/>
              </a:pPr>
              <a:t>‹Nr.›</a:t>
            </a:fld>
            <a:endParaRPr lang="nl-BE" altLang="en-US"/>
          </a:p>
        </p:txBody>
      </p:sp>
    </p:spTree>
    <p:extLst>
      <p:ext uri="{BB962C8B-B14F-4D97-AF65-F5344CB8AC3E}">
        <p14:creationId xmlns:p14="http://schemas.microsoft.com/office/powerpoint/2010/main" val="32381662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19E108-DA2C-4CE1-AD85-D5C5B7D10678}"/>
              </a:ext>
            </a:extLst>
          </p:cNvPr>
          <p:cNvSpPr>
            <a:spLocks noGrp="1"/>
          </p:cNvSpPr>
          <p:nvPr>
            <p:ph type="dt" sz="half" idx="10"/>
          </p:nvPr>
        </p:nvSpPr>
        <p:spPr/>
        <p:txBody>
          <a:bodyPr/>
          <a:lstStyle>
            <a:lvl1pPr>
              <a:defRPr/>
            </a:lvl1pPr>
          </a:lstStyle>
          <a:p>
            <a:pPr>
              <a:defRPr/>
            </a:pPr>
            <a:fld id="{F410CC21-E0D3-40F8-BB18-C58F74963C8B}" type="datetimeFigureOut">
              <a:rPr lang="nl-BE"/>
              <a:pPr>
                <a:defRPr/>
              </a:pPr>
              <a:t>30/09/2022</a:t>
            </a:fld>
            <a:endParaRPr lang="nl-BE"/>
          </a:p>
        </p:txBody>
      </p:sp>
      <p:sp>
        <p:nvSpPr>
          <p:cNvPr id="5" name="Footer Placeholder 4">
            <a:extLst>
              <a:ext uri="{FF2B5EF4-FFF2-40B4-BE49-F238E27FC236}">
                <a16:creationId xmlns:a16="http://schemas.microsoft.com/office/drawing/2014/main" id="{35D92E77-CBE0-47B3-A646-C020791A1CC9}"/>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5445788C-52B1-48A0-A0CD-8B727CBF9CEE}"/>
              </a:ext>
            </a:extLst>
          </p:cNvPr>
          <p:cNvSpPr>
            <a:spLocks noGrp="1"/>
          </p:cNvSpPr>
          <p:nvPr>
            <p:ph type="sldNum" sz="quarter" idx="12"/>
          </p:nvPr>
        </p:nvSpPr>
        <p:spPr/>
        <p:txBody>
          <a:bodyPr/>
          <a:lstStyle>
            <a:lvl1pPr>
              <a:defRPr/>
            </a:lvl1pPr>
          </a:lstStyle>
          <a:p>
            <a:pPr>
              <a:defRPr/>
            </a:pPr>
            <a:fld id="{7290EF5A-A58C-4861-98C3-7EFC45E09D6F}" type="slidenum">
              <a:rPr lang="nl-BE" altLang="en-US"/>
              <a:pPr>
                <a:defRPr/>
              </a:pPr>
              <a:t>‹Nr.›</a:t>
            </a:fld>
            <a:endParaRPr lang="nl-BE" altLang="en-US"/>
          </a:p>
        </p:txBody>
      </p:sp>
    </p:spTree>
    <p:extLst>
      <p:ext uri="{BB962C8B-B14F-4D97-AF65-F5344CB8AC3E}">
        <p14:creationId xmlns:p14="http://schemas.microsoft.com/office/powerpoint/2010/main" val="2482243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4A88B7F1-50B5-4BF1-9661-AA64D5868054}"/>
              </a:ext>
            </a:extLst>
          </p:cNvPr>
          <p:cNvSpPr>
            <a:spLocks noGrp="1"/>
          </p:cNvSpPr>
          <p:nvPr>
            <p:ph type="dt" sz="half" idx="10"/>
          </p:nvPr>
        </p:nvSpPr>
        <p:spPr/>
        <p:txBody>
          <a:bodyPr/>
          <a:lstStyle>
            <a:lvl1pPr>
              <a:defRPr/>
            </a:lvl1pPr>
          </a:lstStyle>
          <a:p>
            <a:pPr>
              <a:defRPr/>
            </a:pPr>
            <a:fld id="{5E5551EF-2255-4F45-B173-0F3C609B348C}" type="datetimeFigureOut">
              <a:rPr lang="nl-BE"/>
              <a:pPr>
                <a:defRPr/>
              </a:pPr>
              <a:t>30/09/2022</a:t>
            </a:fld>
            <a:endParaRPr lang="nl-BE"/>
          </a:p>
        </p:txBody>
      </p:sp>
      <p:sp>
        <p:nvSpPr>
          <p:cNvPr id="6" name="Footer Placeholder 4">
            <a:extLst>
              <a:ext uri="{FF2B5EF4-FFF2-40B4-BE49-F238E27FC236}">
                <a16:creationId xmlns:a16="http://schemas.microsoft.com/office/drawing/2014/main" id="{34877AFD-143D-4AA4-BA85-15C4F6737A4B}"/>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451D4F83-D67B-4865-BEC5-35D9EE648BA1}"/>
              </a:ext>
            </a:extLst>
          </p:cNvPr>
          <p:cNvSpPr>
            <a:spLocks noGrp="1"/>
          </p:cNvSpPr>
          <p:nvPr>
            <p:ph type="sldNum" sz="quarter" idx="12"/>
          </p:nvPr>
        </p:nvSpPr>
        <p:spPr/>
        <p:txBody>
          <a:bodyPr/>
          <a:lstStyle>
            <a:lvl1pPr>
              <a:defRPr/>
            </a:lvl1pPr>
          </a:lstStyle>
          <a:p>
            <a:pPr>
              <a:defRPr/>
            </a:pPr>
            <a:fld id="{03C1B154-71D7-4F1B-BFC1-A6B3E5AAB80C}" type="slidenum">
              <a:rPr lang="nl-BE" altLang="en-US"/>
              <a:pPr>
                <a:defRPr/>
              </a:pPr>
              <a:t>‹Nr.›</a:t>
            </a:fld>
            <a:endParaRPr lang="nl-BE" altLang="en-US"/>
          </a:p>
        </p:txBody>
      </p:sp>
    </p:spTree>
    <p:extLst>
      <p:ext uri="{BB962C8B-B14F-4D97-AF65-F5344CB8AC3E}">
        <p14:creationId xmlns:p14="http://schemas.microsoft.com/office/powerpoint/2010/main" val="21007457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E20E5401-C617-4FA3-A01B-32141CC73232}"/>
              </a:ext>
            </a:extLst>
          </p:cNvPr>
          <p:cNvSpPr>
            <a:spLocks noGrp="1"/>
          </p:cNvSpPr>
          <p:nvPr>
            <p:ph type="dt" sz="half" idx="10"/>
          </p:nvPr>
        </p:nvSpPr>
        <p:spPr/>
        <p:txBody>
          <a:bodyPr/>
          <a:lstStyle>
            <a:lvl1pPr>
              <a:defRPr/>
            </a:lvl1pPr>
          </a:lstStyle>
          <a:p>
            <a:pPr>
              <a:defRPr/>
            </a:pPr>
            <a:fld id="{A71009ED-96F0-48B7-867F-51DD3F3FC599}" type="datetimeFigureOut">
              <a:rPr lang="nl-BE"/>
              <a:pPr>
                <a:defRPr/>
              </a:pPr>
              <a:t>30/09/2022</a:t>
            </a:fld>
            <a:endParaRPr lang="nl-BE"/>
          </a:p>
        </p:txBody>
      </p:sp>
      <p:sp>
        <p:nvSpPr>
          <p:cNvPr id="8" name="Footer Placeholder 4">
            <a:extLst>
              <a:ext uri="{FF2B5EF4-FFF2-40B4-BE49-F238E27FC236}">
                <a16:creationId xmlns:a16="http://schemas.microsoft.com/office/drawing/2014/main" id="{1C46A4F7-D09B-45BD-B040-AB0488494E80}"/>
              </a:ext>
            </a:extLst>
          </p:cNvPr>
          <p:cNvSpPr>
            <a:spLocks noGrp="1"/>
          </p:cNvSpPr>
          <p:nvPr>
            <p:ph type="ftr" sz="quarter" idx="11"/>
          </p:nvPr>
        </p:nvSpPr>
        <p:spPr/>
        <p:txBody>
          <a:bodyPr/>
          <a:lstStyle>
            <a:lvl1pPr>
              <a:defRPr/>
            </a:lvl1pPr>
          </a:lstStyle>
          <a:p>
            <a:pPr>
              <a:defRPr/>
            </a:pPr>
            <a:endParaRPr lang="nl-BE"/>
          </a:p>
        </p:txBody>
      </p:sp>
      <p:sp>
        <p:nvSpPr>
          <p:cNvPr id="9" name="Slide Number Placeholder 5">
            <a:extLst>
              <a:ext uri="{FF2B5EF4-FFF2-40B4-BE49-F238E27FC236}">
                <a16:creationId xmlns:a16="http://schemas.microsoft.com/office/drawing/2014/main" id="{23E70DB9-9B16-473B-896F-080F86072CD1}"/>
              </a:ext>
            </a:extLst>
          </p:cNvPr>
          <p:cNvSpPr>
            <a:spLocks noGrp="1"/>
          </p:cNvSpPr>
          <p:nvPr>
            <p:ph type="sldNum" sz="quarter" idx="12"/>
          </p:nvPr>
        </p:nvSpPr>
        <p:spPr/>
        <p:txBody>
          <a:bodyPr/>
          <a:lstStyle>
            <a:lvl1pPr>
              <a:defRPr/>
            </a:lvl1pPr>
          </a:lstStyle>
          <a:p>
            <a:pPr>
              <a:defRPr/>
            </a:pPr>
            <a:fld id="{6E82F02F-A8FD-4B8C-AEC5-B41ADA6C82FF}" type="slidenum">
              <a:rPr lang="nl-BE" altLang="en-US"/>
              <a:pPr>
                <a:defRPr/>
              </a:pPr>
              <a:t>‹Nr.›</a:t>
            </a:fld>
            <a:endParaRPr lang="nl-BE" altLang="en-US"/>
          </a:p>
        </p:txBody>
      </p:sp>
    </p:spTree>
    <p:extLst>
      <p:ext uri="{BB962C8B-B14F-4D97-AF65-F5344CB8AC3E}">
        <p14:creationId xmlns:p14="http://schemas.microsoft.com/office/powerpoint/2010/main" val="11438317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2BEA163A-34EC-4F31-8964-8A55DC7E82C6}"/>
              </a:ext>
            </a:extLst>
          </p:cNvPr>
          <p:cNvSpPr>
            <a:spLocks noGrp="1"/>
          </p:cNvSpPr>
          <p:nvPr>
            <p:ph type="dt" sz="half" idx="10"/>
          </p:nvPr>
        </p:nvSpPr>
        <p:spPr/>
        <p:txBody>
          <a:bodyPr/>
          <a:lstStyle>
            <a:lvl1pPr>
              <a:defRPr/>
            </a:lvl1pPr>
          </a:lstStyle>
          <a:p>
            <a:pPr>
              <a:defRPr/>
            </a:pPr>
            <a:fld id="{AD74517C-5C76-4EC5-A0B4-6C3823165727}" type="datetimeFigureOut">
              <a:rPr lang="nl-BE"/>
              <a:pPr>
                <a:defRPr/>
              </a:pPr>
              <a:t>30/09/2022</a:t>
            </a:fld>
            <a:endParaRPr lang="nl-BE"/>
          </a:p>
        </p:txBody>
      </p:sp>
      <p:sp>
        <p:nvSpPr>
          <p:cNvPr id="4" name="Footer Placeholder 4">
            <a:extLst>
              <a:ext uri="{FF2B5EF4-FFF2-40B4-BE49-F238E27FC236}">
                <a16:creationId xmlns:a16="http://schemas.microsoft.com/office/drawing/2014/main" id="{FD007CC2-7E33-4AF9-ACA7-29F95476D83C}"/>
              </a:ext>
            </a:extLst>
          </p:cNvPr>
          <p:cNvSpPr>
            <a:spLocks noGrp="1"/>
          </p:cNvSpPr>
          <p:nvPr>
            <p:ph type="ftr" sz="quarter" idx="11"/>
          </p:nvPr>
        </p:nvSpPr>
        <p:spPr/>
        <p:txBody>
          <a:bodyPr/>
          <a:lstStyle>
            <a:lvl1pPr>
              <a:defRPr/>
            </a:lvl1pPr>
          </a:lstStyle>
          <a:p>
            <a:pPr>
              <a:defRPr/>
            </a:pPr>
            <a:endParaRPr lang="nl-BE"/>
          </a:p>
        </p:txBody>
      </p:sp>
      <p:sp>
        <p:nvSpPr>
          <p:cNvPr id="5" name="Slide Number Placeholder 5">
            <a:extLst>
              <a:ext uri="{FF2B5EF4-FFF2-40B4-BE49-F238E27FC236}">
                <a16:creationId xmlns:a16="http://schemas.microsoft.com/office/drawing/2014/main" id="{4DB1EA76-9CE0-474F-BBD6-794D37CC4002}"/>
              </a:ext>
            </a:extLst>
          </p:cNvPr>
          <p:cNvSpPr>
            <a:spLocks noGrp="1"/>
          </p:cNvSpPr>
          <p:nvPr>
            <p:ph type="sldNum" sz="quarter" idx="12"/>
          </p:nvPr>
        </p:nvSpPr>
        <p:spPr/>
        <p:txBody>
          <a:bodyPr/>
          <a:lstStyle>
            <a:lvl1pPr>
              <a:defRPr/>
            </a:lvl1pPr>
          </a:lstStyle>
          <a:p>
            <a:pPr>
              <a:defRPr/>
            </a:pPr>
            <a:fld id="{A334D81A-C3A1-4710-946C-01B180BE4775}" type="slidenum">
              <a:rPr lang="nl-BE" altLang="en-US"/>
              <a:pPr>
                <a:defRPr/>
              </a:pPr>
              <a:t>‹Nr.›</a:t>
            </a:fld>
            <a:endParaRPr lang="nl-BE" altLang="en-US"/>
          </a:p>
        </p:txBody>
      </p:sp>
    </p:spTree>
    <p:extLst>
      <p:ext uri="{BB962C8B-B14F-4D97-AF65-F5344CB8AC3E}">
        <p14:creationId xmlns:p14="http://schemas.microsoft.com/office/powerpoint/2010/main" val="12086380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D1399CA-63CF-4D96-A3DD-DED8A7C9F25A}"/>
              </a:ext>
            </a:extLst>
          </p:cNvPr>
          <p:cNvSpPr>
            <a:spLocks noGrp="1"/>
          </p:cNvSpPr>
          <p:nvPr>
            <p:ph type="dt" sz="half" idx="10"/>
          </p:nvPr>
        </p:nvSpPr>
        <p:spPr/>
        <p:txBody>
          <a:bodyPr/>
          <a:lstStyle>
            <a:lvl1pPr>
              <a:defRPr/>
            </a:lvl1pPr>
          </a:lstStyle>
          <a:p>
            <a:pPr>
              <a:defRPr/>
            </a:pPr>
            <a:fld id="{533FD8A0-2BB2-4822-9C17-3846625A914F}" type="datetimeFigureOut">
              <a:rPr lang="nl-BE"/>
              <a:pPr>
                <a:defRPr/>
              </a:pPr>
              <a:t>30/09/2022</a:t>
            </a:fld>
            <a:endParaRPr lang="nl-BE"/>
          </a:p>
        </p:txBody>
      </p:sp>
      <p:sp>
        <p:nvSpPr>
          <p:cNvPr id="3" name="Footer Placeholder 4">
            <a:extLst>
              <a:ext uri="{FF2B5EF4-FFF2-40B4-BE49-F238E27FC236}">
                <a16:creationId xmlns:a16="http://schemas.microsoft.com/office/drawing/2014/main" id="{DCB7707F-3190-4CDC-86DB-3FF145D58262}"/>
              </a:ext>
            </a:extLst>
          </p:cNvPr>
          <p:cNvSpPr>
            <a:spLocks noGrp="1"/>
          </p:cNvSpPr>
          <p:nvPr>
            <p:ph type="ftr" sz="quarter" idx="11"/>
          </p:nvPr>
        </p:nvSpPr>
        <p:spPr/>
        <p:txBody>
          <a:bodyPr/>
          <a:lstStyle>
            <a:lvl1pPr>
              <a:defRPr/>
            </a:lvl1pPr>
          </a:lstStyle>
          <a:p>
            <a:pPr>
              <a:defRPr/>
            </a:pPr>
            <a:endParaRPr lang="nl-BE"/>
          </a:p>
        </p:txBody>
      </p:sp>
      <p:sp>
        <p:nvSpPr>
          <p:cNvPr id="4" name="Slide Number Placeholder 5">
            <a:extLst>
              <a:ext uri="{FF2B5EF4-FFF2-40B4-BE49-F238E27FC236}">
                <a16:creationId xmlns:a16="http://schemas.microsoft.com/office/drawing/2014/main" id="{1199ECE7-D95B-413F-8FAE-B1BA94ED65DD}"/>
              </a:ext>
            </a:extLst>
          </p:cNvPr>
          <p:cNvSpPr>
            <a:spLocks noGrp="1"/>
          </p:cNvSpPr>
          <p:nvPr>
            <p:ph type="sldNum" sz="quarter" idx="12"/>
          </p:nvPr>
        </p:nvSpPr>
        <p:spPr/>
        <p:txBody>
          <a:bodyPr/>
          <a:lstStyle>
            <a:lvl1pPr>
              <a:defRPr/>
            </a:lvl1pPr>
          </a:lstStyle>
          <a:p>
            <a:pPr>
              <a:defRPr/>
            </a:pPr>
            <a:fld id="{78C00BA7-9473-49B3-9E97-18413D90FADA}" type="slidenum">
              <a:rPr lang="nl-BE" altLang="en-US"/>
              <a:pPr>
                <a:defRPr/>
              </a:pPr>
              <a:t>‹Nr.›</a:t>
            </a:fld>
            <a:endParaRPr lang="nl-BE" altLang="en-US"/>
          </a:p>
        </p:txBody>
      </p:sp>
    </p:spTree>
    <p:extLst>
      <p:ext uri="{BB962C8B-B14F-4D97-AF65-F5344CB8AC3E}">
        <p14:creationId xmlns:p14="http://schemas.microsoft.com/office/powerpoint/2010/main" val="2214288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3BF929-2AB5-4F9A-BC97-D834B1988707}"/>
              </a:ext>
            </a:extLst>
          </p:cNvPr>
          <p:cNvSpPr>
            <a:spLocks noGrp="1"/>
          </p:cNvSpPr>
          <p:nvPr>
            <p:ph type="dt" sz="half" idx="10"/>
          </p:nvPr>
        </p:nvSpPr>
        <p:spPr/>
        <p:txBody>
          <a:bodyPr/>
          <a:lstStyle>
            <a:lvl1pPr>
              <a:defRPr/>
            </a:lvl1pPr>
          </a:lstStyle>
          <a:p>
            <a:pPr>
              <a:defRPr/>
            </a:pPr>
            <a:fld id="{F44FB7BB-6A0C-47C0-B6F4-E79EEE605EF3}" type="datetimeFigureOut">
              <a:rPr lang="nl-BE"/>
              <a:pPr>
                <a:defRPr/>
              </a:pPr>
              <a:t>30/09/2022</a:t>
            </a:fld>
            <a:endParaRPr lang="nl-BE"/>
          </a:p>
        </p:txBody>
      </p:sp>
      <p:sp>
        <p:nvSpPr>
          <p:cNvPr id="6" name="Footer Placeholder 4">
            <a:extLst>
              <a:ext uri="{FF2B5EF4-FFF2-40B4-BE49-F238E27FC236}">
                <a16:creationId xmlns:a16="http://schemas.microsoft.com/office/drawing/2014/main" id="{B6234223-9825-4F6D-8951-C4C526196014}"/>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D9F51EE0-70EE-485E-8198-2F4992F1250F}"/>
              </a:ext>
            </a:extLst>
          </p:cNvPr>
          <p:cNvSpPr>
            <a:spLocks noGrp="1"/>
          </p:cNvSpPr>
          <p:nvPr>
            <p:ph type="sldNum" sz="quarter" idx="12"/>
          </p:nvPr>
        </p:nvSpPr>
        <p:spPr/>
        <p:txBody>
          <a:bodyPr/>
          <a:lstStyle>
            <a:lvl1pPr>
              <a:defRPr/>
            </a:lvl1pPr>
          </a:lstStyle>
          <a:p>
            <a:pPr>
              <a:defRPr/>
            </a:pPr>
            <a:fld id="{7B01ED74-8169-4897-BE2B-65A5525BCBF6}" type="slidenum">
              <a:rPr lang="nl-BE" altLang="en-US"/>
              <a:pPr>
                <a:defRPr/>
              </a:pPr>
              <a:t>‹Nr.›</a:t>
            </a:fld>
            <a:endParaRPr lang="nl-BE" altLang="en-US"/>
          </a:p>
        </p:txBody>
      </p:sp>
    </p:spTree>
    <p:extLst>
      <p:ext uri="{BB962C8B-B14F-4D97-AF65-F5344CB8AC3E}">
        <p14:creationId xmlns:p14="http://schemas.microsoft.com/office/powerpoint/2010/main" val="1121220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4A9DA9-D3F7-49C4-97DF-D410BD698E95}"/>
              </a:ext>
            </a:extLst>
          </p:cNvPr>
          <p:cNvSpPr>
            <a:spLocks noGrp="1"/>
          </p:cNvSpPr>
          <p:nvPr>
            <p:ph type="dt" sz="half" idx="10"/>
          </p:nvPr>
        </p:nvSpPr>
        <p:spPr/>
        <p:txBody>
          <a:bodyPr/>
          <a:lstStyle>
            <a:lvl1pPr>
              <a:defRPr/>
            </a:lvl1pPr>
          </a:lstStyle>
          <a:p>
            <a:pPr>
              <a:defRPr/>
            </a:pPr>
            <a:fld id="{4C475CC2-4C30-4D38-A6D4-5E13BBA418C5}" type="datetimeFigureOut">
              <a:rPr lang="nl-BE"/>
              <a:pPr>
                <a:defRPr/>
              </a:pPr>
              <a:t>30/09/2022</a:t>
            </a:fld>
            <a:endParaRPr lang="nl-BE"/>
          </a:p>
        </p:txBody>
      </p:sp>
      <p:sp>
        <p:nvSpPr>
          <p:cNvPr id="5" name="Footer Placeholder 4">
            <a:extLst>
              <a:ext uri="{FF2B5EF4-FFF2-40B4-BE49-F238E27FC236}">
                <a16:creationId xmlns:a16="http://schemas.microsoft.com/office/drawing/2014/main" id="{058BD891-9B04-475F-BD68-1839EBDF2B49}"/>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BFFA779A-AAAA-4A9D-8E2D-FEFBFF3ABCB6}"/>
              </a:ext>
            </a:extLst>
          </p:cNvPr>
          <p:cNvSpPr>
            <a:spLocks noGrp="1"/>
          </p:cNvSpPr>
          <p:nvPr>
            <p:ph type="sldNum" sz="quarter" idx="12"/>
          </p:nvPr>
        </p:nvSpPr>
        <p:spPr/>
        <p:txBody>
          <a:bodyPr/>
          <a:lstStyle>
            <a:lvl1pPr>
              <a:defRPr/>
            </a:lvl1pPr>
          </a:lstStyle>
          <a:p>
            <a:pPr>
              <a:defRPr/>
            </a:pPr>
            <a:fld id="{80744D18-81D3-48E8-A68C-14B35A5FC7FA}" type="slidenum">
              <a:rPr lang="nl-BE" altLang="en-US"/>
              <a:pPr>
                <a:defRPr/>
              </a:pPr>
              <a:t>‹Nr.›</a:t>
            </a:fld>
            <a:endParaRPr lang="nl-BE" altLang="en-US"/>
          </a:p>
        </p:txBody>
      </p:sp>
    </p:spTree>
    <p:extLst>
      <p:ext uri="{BB962C8B-B14F-4D97-AF65-F5344CB8AC3E}">
        <p14:creationId xmlns:p14="http://schemas.microsoft.com/office/powerpoint/2010/main" val="17351262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33186F4-5285-45E7-A12F-9F7218E4BEB1}"/>
              </a:ext>
            </a:extLst>
          </p:cNvPr>
          <p:cNvSpPr>
            <a:spLocks noGrp="1"/>
          </p:cNvSpPr>
          <p:nvPr>
            <p:ph type="dt" sz="half" idx="10"/>
          </p:nvPr>
        </p:nvSpPr>
        <p:spPr/>
        <p:txBody>
          <a:bodyPr/>
          <a:lstStyle>
            <a:lvl1pPr>
              <a:defRPr/>
            </a:lvl1pPr>
          </a:lstStyle>
          <a:p>
            <a:pPr>
              <a:defRPr/>
            </a:pPr>
            <a:fld id="{D40FD2C6-0F8C-43A3-8E52-5A551437F45B}" type="datetimeFigureOut">
              <a:rPr lang="nl-BE"/>
              <a:pPr>
                <a:defRPr/>
              </a:pPr>
              <a:t>30/09/2022</a:t>
            </a:fld>
            <a:endParaRPr lang="nl-BE"/>
          </a:p>
        </p:txBody>
      </p:sp>
      <p:sp>
        <p:nvSpPr>
          <p:cNvPr id="6" name="Footer Placeholder 4">
            <a:extLst>
              <a:ext uri="{FF2B5EF4-FFF2-40B4-BE49-F238E27FC236}">
                <a16:creationId xmlns:a16="http://schemas.microsoft.com/office/drawing/2014/main" id="{5B27EA94-963E-45A7-8C62-6898C5FE683E}"/>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22EB11A1-7030-4ECF-B0F4-7FDDBED6E592}"/>
              </a:ext>
            </a:extLst>
          </p:cNvPr>
          <p:cNvSpPr>
            <a:spLocks noGrp="1"/>
          </p:cNvSpPr>
          <p:nvPr>
            <p:ph type="sldNum" sz="quarter" idx="12"/>
          </p:nvPr>
        </p:nvSpPr>
        <p:spPr/>
        <p:txBody>
          <a:bodyPr/>
          <a:lstStyle>
            <a:lvl1pPr>
              <a:defRPr/>
            </a:lvl1pPr>
          </a:lstStyle>
          <a:p>
            <a:pPr>
              <a:defRPr/>
            </a:pPr>
            <a:fld id="{433BFE39-2979-44B3-9040-CB19655DC3A1}" type="slidenum">
              <a:rPr lang="nl-BE" altLang="en-US"/>
              <a:pPr>
                <a:defRPr/>
              </a:pPr>
              <a:t>‹Nr.›</a:t>
            </a:fld>
            <a:endParaRPr lang="nl-BE" altLang="en-US"/>
          </a:p>
        </p:txBody>
      </p:sp>
    </p:spTree>
    <p:extLst>
      <p:ext uri="{BB962C8B-B14F-4D97-AF65-F5344CB8AC3E}">
        <p14:creationId xmlns:p14="http://schemas.microsoft.com/office/powerpoint/2010/main" val="1270614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925BC2-5279-4115-AA41-237C67E72AB8}"/>
              </a:ext>
            </a:extLst>
          </p:cNvPr>
          <p:cNvSpPr>
            <a:spLocks noGrp="1"/>
          </p:cNvSpPr>
          <p:nvPr>
            <p:ph type="dt" sz="half" idx="10"/>
          </p:nvPr>
        </p:nvSpPr>
        <p:spPr/>
        <p:txBody>
          <a:bodyPr/>
          <a:lstStyle>
            <a:lvl1pPr>
              <a:defRPr/>
            </a:lvl1pPr>
          </a:lstStyle>
          <a:p>
            <a:pPr>
              <a:defRPr/>
            </a:pPr>
            <a:fld id="{80F43C2F-0A3A-4522-AB31-0965073A7AC2}" type="datetimeFigureOut">
              <a:rPr lang="nl-BE"/>
              <a:pPr>
                <a:defRPr/>
              </a:pPr>
              <a:t>30/09/2022</a:t>
            </a:fld>
            <a:endParaRPr lang="nl-BE"/>
          </a:p>
        </p:txBody>
      </p:sp>
      <p:sp>
        <p:nvSpPr>
          <p:cNvPr id="5" name="Footer Placeholder 4">
            <a:extLst>
              <a:ext uri="{FF2B5EF4-FFF2-40B4-BE49-F238E27FC236}">
                <a16:creationId xmlns:a16="http://schemas.microsoft.com/office/drawing/2014/main" id="{CF9756F1-E419-45EF-A34C-7EEFB0E0E73E}"/>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79256914-5305-401C-9617-C2322224AC61}"/>
              </a:ext>
            </a:extLst>
          </p:cNvPr>
          <p:cNvSpPr>
            <a:spLocks noGrp="1"/>
          </p:cNvSpPr>
          <p:nvPr>
            <p:ph type="sldNum" sz="quarter" idx="12"/>
          </p:nvPr>
        </p:nvSpPr>
        <p:spPr/>
        <p:txBody>
          <a:bodyPr/>
          <a:lstStyle>
            <a:lvl1pPr>
              <a:defRPr/>
            </a:lvl1pPr>
          </a:lstStyle>
          <a:p>
            <a:pPr>
              <a:defRPr/>
            </a:pPr>
            <a:fld id="{9659D6B3-B358-436C-AC3D-62F392367403}" type="slidenum">
              <a:rPr lang="nl-BE" altLang="en-US"/>
              <a:pPr>
                <a:defRPr/>
              </a:pPr>
              <a:t>‹Nr.›</a:t>
            </a:fld>
            <a:endParaRPr lang="nl-BE" altLang="en-US"/>
          </a:p>
        </p:txBody>
      </p:sp>
    </p:spTree>
    <p:extLst>
      <p:ext uri="{BB962C8B-B14F-4D97-AF65-F5344CB8AC3E}">
        <p14:creationId xmlns:p14="http://schemas.microsoft.com/office/powerpoint/2010/main" val="8379894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21A83C-06E7-49A0-8716-EAC93DE829F1}"/>
              </a:ext>
            </a:extLst>
          </p:cNvPr>
          <p:cNvSpPr>
            <a:spLocks noGrp="1"/>
          </p:cNvSpPr>
          <p:nvPr>
            <p:ph type="dt" sz="half" idx="10"/>
          </p:nvPr>
        </p:nvSpPr>
        <p:spPr/>
        <p:txBody>
          <a:bodyPr/>
          <a:lstStyle>
            <a:lvl1pPr>
              <a:defRPr/>
            </a:lvl1pPr>
          </a:lstStyle>
          <a:p>
            <a:pPr>
              <a:defRPr/>
            </a:pPr>
            <a:fld id="{507FC0B8-81D6-4A0D-AB6C-CFC82F432594}" type="datetimeFigureOut">
              <a:rPr lang="nl-BE"/>
              <a:pPr>
                <a:defRPr/>
              </a:pPr>
              <a:t>30/09/2022</a:t>
            </a:fld>
            <a:endParaRPr lang="nl-BE"/>
          </a:p>
        </p:txBody>
      </p:sp>
      <p:sp>
        <p:nvSpPr>
          <p:cNvPr id="5" name="Footer Placeholder 4">
            <a:extLst>
              <a:ext uri="{FF2B5EF4-FFF2-40B4-BE49-F238E27FC236}">
                <a16:creationId xmlns:a16="http://schemas.microsoft.com/office/drawing/2014/main" id="{E26FB4CC-F275-4970-9295-E0A50A686238}"/>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92AEC34C-1000-49B0-B28A-FB43A1EC5DAB}"/>
              </a:ext>
            </a:extLst>
          </p:cNvPr>
          <p:cNvSpPr>
            <a:spLocks noGrp="1"/>
          </p:cNvSpPr>
          <p:nvPr>
            <p:ph type="sldNum" sz="quarter" idx="12"/>
          </p:nvPr>
        </p:nvSpPr>
        <p:spPr/>
        <p:txBody>
          <a:bodyPr/>
          <a:lstStyle>
            <a:lvl1pPr>
              <a:defRPr/>
            </a:lvl1pPr>
          </a:lstStyle>
          <a:p>
            <a:pPr>
              <a:defRPr/>
            </a:pPr>
            <a:fld id="{31489453-8B12-49E1-97F4-46C163828C8A}" type="slidenum">
              <a:rPr lang="nl-BE" altLang="en-US"/>
              <a:pPr>
                <a:defRPr/>
              </a:pPr>
              <a:t>‹Nr.›</a:t>
            </a:fld>
            <a:endParaRPr lang="nl-BE" altLang="en-US"/>
          </a:p>
        </p:txBody>
      </p:sp>
    </p:spTree>
    <p:extLst>
      <p:ext uri="{BB962C8B-B14F-4D97-AF65-F5344CB8AC3E}">
        <p14:creationId xmlns:p14="http://schemas.microsoft.com/office/powerpoint/2010/main" val="23430126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2C202D4-AC34-44D7-8D16-6693439ED9F5}"/>
              </a:ext>
            </a:extLst>
          </p:cNvPr>
          <p:cNvSpPr>
            <a:spLocks noGrp="1"/>
          </p:cNvSpPr>
          <p:nvPr>
            <p:ph type="dt" sz="half" idx="10"/>
          </p:nvPr>
        </p:nvSpPr>
        <p:spPr/>
        <p:txBody>
          <a:bodyPr/>
          <a:lstStyle>
            <a:lvl1pPr>
              <a:defRPr/>
            </a:lvl1pPr>
          </a:lstStyle>
          <a:p>
            <a:pPr>
              <a:defRPr/>
            </a:pPr>
            <a:fld id="{A9316C78-155E-47EB-94A9-C8CD67AAF5CE}" type="datetimeFigureOut">
              <a:rPr lang="nl-BE"/>
              <a:pPr>
                <a:defRPr/>
              </a:pPr>
              <a:t>30/09/2022</a:t>
            </a:fld>
            <a:endParaRPr lang="nl-BE"/>
          </a:p>
        </p:txBody>
      </p:sp>
      <p:sp>
        <p:nvSpPr>
          <p:cNvPr id="5" name="Footer Placeholder 4">
            <a:extLst>
              <a:ext uri="{FF2B5EF4-FFF2-40B4-BE49-F238E27FC236}">
                <a16:creationId xmlns:a16="http://schemas.microsoft.com/office/drawing/2014/main" id="{9BEF6775-0909-482E-A463-5CFF9813D8D8}"/>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B74033AF-BF7D-45AC-9064-D6D461A7A216}"/>
              </a:ext>
            </a:extLst>
          </p:cNvPr>
          <p:cNvSpPr>
            <a:spLocks noGrp="1"/>
          </p:cNvSpPr>
          <p:nvPr>
            <p:ph type="sldNum" sz="quarter" idx="12"/>
          </p:nvPr>
        </p:nvSpPr>
        <p:spPr/>
        <p:txBody>
          <a:bodyPr/>
          <a:lstStyle>
            <a:lvl1pPr>
              <a:defRPr/>
            </a:lvl1pPr>
          </a:lstStyle>
          <a:p>
            <a:pPr>
              <a:defRPr/>
            </a:pPr>
            <a:fld id="{B181B3B0-6C39-4758-9021-542A6656A1C6}" type="slidenum">
              <a:rPr lang="nl-BE" altLang="en-US"/>
              <a:pPr>
                <a:defRPr/>
              </a:pPr>
              <a:t>‹Nr.›</a:t>
            </a:fld>
            <a:endParaRPr lang="nl-BE" altLang="en-US"/>
          </a:p>
        </p:txBody>
      </p:sp>
    </p:spTree>
    <p:extLst>
      <p:ext uri="{BB962C8B-B14F-4D97-AF65-F5344CB8AC3E}">
        <p14:creationId xmlns:p14="http://schemas.microsoft.com/office/powerpoint/2010/main" val="41216882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CD7AE05-04A4-4F65-B3EF-FBBD0FE6EBC7}"/>
              </a:ext>
            </a:extLst>
          </p:cNvPr>
          <p:cNvSpPr>
            <a:spLocks noGrp="1"/>
          </p:cNvSpPr>
          <p:nvPr>
            <p:ph type="dt" sz="half" idx="10"/>
          </p:nvPr>
        </p:nvSpPr>
        <p:spPr/>
        <p:txBody>
          <a:bodyPr/>
          <a:lstStyle>
            <a:lvl1pPr>
              <a:defRPr/>
            </a:lvl1pPr>
          </a:lstStyle>
          <a:p>
            <a:pPr>
              <a:defRPr/>
            </a:pPr>
            <a:fld id="{E2F3DBE1-1AD9-45D7-A4BC-EB0FBBCE8DEE}" type="datetimeFigureOut">
              <a:rPr lang="nl-BE"/>
              <a:pPr>
                <a:defRPr/>
              </a:pPr>
              <a:t>30/09/2022</a:t>
            </a:fld>
            <a:endParaRPr lang="nl-BE"/>
          </a:p>
        </p:txBody>
      </p:sp>
      <p:sp>
        <p:nvSpPr>
          <p:cNvPr id="5" name="Footer Placeholder 4">
            <a:extLst>
              <a:ext uri="{FF2B5EF4-FFF2-40B4-BE49-F238E27FC236}">
                <a16:creationId xmlns:a16="http://schemas.microsoft.com/office/drawing/2014/main" id="{B4E043C9-A5A5-4363-81FC-2D914963A400}"/>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0F8B63A3-D1D0-4683-8DEB-9047F6521BDE}"/>
              </a:ext>
            </a:extLst>
          </p:cNvPr>
          <p:cNvSpPr>
            <a:spLocks noGrp="1"/>
          </p:cNvSpPr>
          <p:nvPr>
            <p:ph type="sldNum" sz="quarter" idx="12"/>
          </p:nvPr>
        </p:nvSpPr>
        <p:spPr/>
        <p:txBody>
          <a:bodyPr/>
          <a:lstStyle>
            <a:lvl1pPr>
              <a:defRPr/>
            </a:lvl1pPr>
          </a:lstStyle>
          <a:p>
            <a:pPr>
              <a:defRPr/>
            </a:pPr>
            <a:fld id="{EEEDBCFA-98D0-4FE9-8A52-34C51E880BDE}" type="slidenum">
              <a:rPr lang="nl-BE" altLang="en-US"/>
              <a:pPr>
                <a:defRPr/>
              </a:pPr>
              <a:t>‹Nr.›</a:t>
            </a:fld>
            <a:endParaRPr lang="nl-BE" altLang="en-US"/>
          </a:p>
        </p:txBody>
      </p:sp>
    </p:spTree>
    <p:extLst>
      <p:ext uri="{BB962C8B-B14F-4D97-AF65-F5344CB8AC3E}">
        <p14:creationId xmlns:p14="http://schemas.microsoft.com/office/powerpoint/2010/main" val="23071397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D60031-B8CC-4119-BC2B-CA58DD833196}"/>
              </a:ext>
            </a:extLst>
          </p:cNvPr>
          <p:cNvSpPr>
            <a:spLocks noGrp="1"/>
          </p:cNvSpPr>
          <p:nvPr>
            <p:ph type="dt" sz="half" idx="10"/>
          </p:nvPr>
        </p:nvSpPr>
        <p:spPr/>
        <p:txBody>
          <a:bodyPr/>
          <a:lstStyle>
            <a:lvl1pPr>
              <a:defRPr/>
            </a:lvl1pPr>
          </a:lstStyle>
          <a:p>
            <a:pPr>
              <a:defRPr/>
            </a:pPr>
            <a:fld id="{0BAF0FC5-DB6A-47A3-ABE8-C7FADA2CF31A}" type="datetimeFigureOut">
              <a:rPr lang="nl-BE"/>
              <a:pPr>
                <a:defRPr/>
              </a:pPr>
              <a:t>30/09/2022</a:t>
            </a:fld>
            <a:endParaRPr lang="nl-BE"/>
          </a:p>
        </p:txBody>
      </p:sp>
      <p:sp>
        <p:nvSpPr>
          <p:cNvPr id="5" name="Footer Placeholder 4">
            <a:extLst>
              <a:ext uri="{FF2B5EF4-FFF2-40B4-BE49-F238E27FC236}">
                <a16:creationId xmlns:a16="http://schemas.microsoft.com/office/drawing/2014/main" id="{0412788A-396C-42A8-95B5-50680EB6F34D}"/>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2B743CE5-C6FD-420A-BCFA-3D3DA4C3974B}"/>
              </a:ext>
            </a:extLst>
          </p:cNvPr>
          <p:cNvSpPr>
            <a:spLocks noGrp="1"/>
          </p:cNvSpPr>
          <p:nvPr>
            <p:ph type="sldNum" sz="quarter" idx="12"/>
          </p:nvPr>
        </p:nvSpPr>
        <p:spPr/>
        <p:txBody>
          <a:bodyPr/>
          <a:lstStyle>
            <a:lvl1pPr>
              <a:defRPr/>
            </a:lvl1pPr>
          </a:lstStyle>
          <a:p>
            <a:pPr>
              <a:defRPr/>
            </a:pPr>
            <a:fld id="{EC7CC300-FA95-4C78-BE62-9A1D47FEC349}" type="slidenum">
              <a:rPr lang="nl-BE" altLang="en-US"/>
              <a:pPr>
                <a:defRPr/>
              </a:pPr>
              <a:t>‹Nr.›</a:t>
            </a:fld>
            <a:endParaRPr lang="nl-BE" altLang="en-US"/>
          </a:p>
        </p:txBody>
      </p:sp>
    </p:spTree>
    <p:extLst>
      <p:ext uri="{BB962C8B-B14F-4D97-AF65-F5344CB8AC3E}">
        <p14:creationId xmlns:p14="http://schemas.microsoft.com/office/powerpoint/2010/main" val="384484542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25DF736-7B22-45F6-8AF6-B6AC97AEC0A4}"/>
              </a:ext>
            </a:extLst>
          </p:cNvPr>
          <p:cNvSpPr>
            <a:spLocks noGrp="1"/>
          </p:cNvSpPr>
          <p:nvPr>
            <p:ph type="dt" sz="half" idx="10"/>
          </p:nvPr>
        </p:nvSpPr>
        <p:spPr/>
        <p:txBody>
          <a:bodyPr/>
          <a:lstStyle>
            <a:lvl1pPr>
              <a:defRPr/>
            </a:lvl1pPr>
          </a:lstStyle>
          <a:p>
            <a:pPr>
              <a:defRPr/>
            </a:pPr>
            <a:fld id="{B84520AB-D703-43BA-808C-6C92DBD64F9E}" type="datetimeFigureOut">
              <a:rPr lang="nl-BE"/>
              <a:pPr>
                <a:defRPr/>
              </a:pPr>
              <a:t>30/09/2022</a:t>
            </a:fld>
            <a:endParaRPr lang="nl-BE"/>
          </a:p>
        </p:txBody>
      </p:sp>
      <p:sp>
        <p:nvSpPr>
          <p:cNvPr id="6" name="Footer Placeholder 4">
            <a:extLst>
              <a:ext uri="{FF2B5EF4-FFF2-40B4-BE49-F238E27FC236}">
                <a16:creationId xmlns:a16="http://schemas.microsoft.com/office/drawing/2014/main" id="{BD2A0B62-B066-4114-9563-E08316D01817}"/>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55C1999C-28F5-4060-8247-9FE7A383D4AB}"/>
              </a:ext>
            </a:extLst>
          </p:cNvPr>
          <p:cNvSpPr>
            <a:spLocks noGrp="1"/>
          </p:cNvSpPr>
          <p:nvPr>
            <p:ph type="sldNum" sz="quarter" idx="12"/>
          </p:nvPr>
        </p:nvSpPr>
        <p:spPr/>
        <p:txBody>
          <a:bodyPr/>
          <a:lstStyle>
            <a:lvl1pPr>
              <a:defRPr/>
            </a:lvl1pPr>
          </a:lstStyle>
          <a:p>
            <a:pPr>
              <a:defRPr/>
            </a:pPr>
            <a:fld id="{7C6A39F0-ED25-4BFC-A359-51B5287D8527}" type="slidenum">
              <a:rPr lang="nl-BE" altLang="en-US"/>
              <a:pPr>
                <a:defRPr/>
              </a:pPr>
              <a:t>‹Nr.›</a:t>
            </a:fld>
            <a:endParaRPr lang="nl-BE" altLang="en-US"/>
          </a:p>
        </p:txBody>
      </p:sp>
    </p:spTree>
    <p:extLst>
      <p:ext uri="{BB962C8B-B14F-4D97-AF65-F5344CB8AC3E}">
        <p14:creationId xmlns:p14="http://schemas.microsoft.com/office/powerpoint/2010/main" val="386560389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CEE045AE-8CC6-434A-A6B6-C0CDE074D0E2}"/>
              </a:ext>
            </a:extLst>
          </p:cNvPr>
          <p:cNvSpPr>
            <a:spLocks noGrp="1"/>
          </p:cNvSpPr>
          <p:nvPr>
            <p:ph type="dt" sz="half" idx="10"/>
          </p:nvPr>
        </p:nvSpPr>
        <p:spPr/>
        <p:txBody>
          <a:bodyPr/>
          <a:lstStyle>
            <a:lvl1pPr>
              <a:defRPr/>
            </a:lvl1pPr>
          </a:lstStyle>
          <a:p>
            <a:pPr>
              <a:defRPr/>
            </a:pPr>
            <a:fld id="{B074B1DD-EC63-450C-AE22-3015F0D9539E}" type="datetimeFigureOut">
              <a:rPr lang="nl-BE"/>
              <a:pPr>
                <a:defRPr/>
              </a:pPr>
              <a:t>30/09/2022</a:t>
            </a:fld>
            <a:endParaRPr lang="nl-BE"/>
          </a:p>
        </p:txBody>
      </p:sp>
      <p:sp>
        <p:nvSpPr>
          <p:cNvPr id="8" name="Footer Placeholder 4">
            <a:extLst>
              <a:ext uri="{FF2B5EF4-FFF2-40B4-BE49-F238E27FC236}">
                <a16:creationId xmlns:a16="http://schemas.microsoft.com/office/drawing/2014/main" id="{1A1A4245-7F80-42DE-A6B3-251118B611B8}"/>
              </a:ext>
            </a:extLst>
          </p:cNvPr>
          <p:cNvSpPr>
            <a:spLocks noGrp="1"/>
          </p:cNvSpPr>
          <p:nvPr>
            <p:ph type="ftr" sz="quarter" idx="11"/>
          </p:nvPr>
        </p:nvSpPr>
        <p:spPr/>
        <p:txBody>
          <a:bodyPr/>
          <a:lstStyle>
            <a:lvl1pPr>
              <a:defRPr/>
            </a:lvl1pPr>
          </a:lstStyle>
          <a:p>
            <a:pPr>
              <a:defRPr/>
            </a:pPr>
            <a:endParaRPr lang="nl-BE"/>
          </a:p>
        </p:txBody>
      </p:sp>
      <p:sp>
        <p:nvSpPr>
          <p:cNvPr id="9" name="Slide Number Placeholder 5">
            <a:extLst>
              <a:ext uri="{FF2B5EF4-FFF2-40B4-BE49-F238E27FC236}">
                <a16:creationId xmlns:a16="http://schemas.microsoft.com/office/drawing/2014/main" id="{5A8B1E03-1505-4749-AC69-6EBBF97550F9}"/>
              </a:ext>
            </a:extLst>
          </p:cNvPr>
          <p:cNvSpPr>
            <a:spLocks noGrp="1"/>
          </p:cNvSpPr>
          <p:nvPr>
            <p:ph type="sldNum" sz="quarter" idx="12"/>
          </p:nvPr>
        </p:nvSpPr>
        <p:spPr/>
        <p:txBody>
          <a:bodyPr/>
          <a:lstStyle>
            <a:lvl1pPr>
              <a:defRPr/>
            </a:lvl1pPr>
          </a:lstStyle>
          <a:p>
            <a:pPr>
              <a:defRPr/>
            </a:pPr>
            <a:fld id="{04019228-DC20-4658-86C8-0B4E85C185B9}" type="slidenum">
              <a:rPr lang="nl-BE" altLang="en-US"/>
              <a:pPr>
                <a:defRPr/>
              </a:pPr>
              <a:t>‹Nr.›</a:t>
            </a:fld>
            <a:endParaRPr lang="nl-BE" altLang="en-US"/>
          </a:p>
        </p:txBody>
      </p:sp>
    </p:spTree>
    <p:extLst>
      <p:ext uri="{BB962C8B-B14F-4D97-AF65-F5344CB8AC3E}">
        <p14:creationId xmlns:p14="http://schemas.microsoft.com/office/powerpoint/2010/main" val="23332531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55400125-7EC0-47F1-80A1-12574CD43C0D}"/>
              </a:ext>
            </a:extLst>
          </p:cNvPr>
          <p:cNvSpPr>
            <a:spLocks noGrp="1"/>
          </p:cNvSpPr>
          <p:nvPr>
            <p:ph type="dt" sz="half" idx="10"/>
          </p:nvPr>
        </p:nvSpPr>
        <p:spPr/>
        <p:txBody>
          <a:bodyPr/>
          <a:lstStyle>
            <a:lvl1pPr>
              <a:defRPr/>
            </a:lvl1pPr>
          </a:lstStyle>
          <a:p>
            <a:pPr>
              <a:defRPr/>
            </a:pPr>
            <a:fld id="{D8701E02-BD54-405D-8A34-3B2F4CDC1DAD}" type="datetimeFigureOut">
              <a:rPr lang="nl-BE"/>
              <a:pPr>
                <a:defRPr/>
              </a:pPr>
              <a:t>30/09/2022</a:t>
            </a:fld>
            <a:endParaRPr lang="nl-BE"/>
          </a:p>
        </p:txBody>
      </p:sp>
      <p:sp>
        <p:nvSpPr>
          <p:cNvPr id="4" name="Footer Placeholder 4">
            <a:extLst>
              <a:ext uri="{FF2B5EF4-FFF2-40B4-BE49-F238E27FC236}">
                <a16:creationId xmlns:a16="http://schemas.microsoft.com/office/drawing/2014/main" id="{5842A5AD-8B9C-451F-9799-F814F92B9D17}"/>
              </a:ext>
            </a:extLst>
          </p:cNvPr>
          <p:cNvSpPr>
            <a:spLocks noGrp="1"/>
          </p:cNvSpPr>
          <p:nvPr>
            <p:ph type="ftr" sz="quarter" idx="11"/>
          </p:nvPr>
        </p:nvSpPr>
        <p:spPr/>
        <p:txBody>
          <a:bodyPr/>
          <a:lstStyle>
            <a:lvl1pPr>
              <a:defRPr/>
            </a:lvl1pPr>
          </a:lstStyle>
          <a:p>
            <a:pPr>
              <a:defRPr/>
            </a:pPr>
            <a:endParaRPr lang="nl-BE"/>
          </a:p>
        </p:txBody>
      </p:sp>
      <p:sp>
        <p:nvSpPr>
          <p:cNvPr id="5" name="Slide Number Placeholder 5">
            <a:extLst>
              <a:ext uri="{FF2B5EF4-FFF2-40B4-BE49-F238E27FC236}">
                <a16:creationId xmlns:a16="http://schemas.microsoft.com/office/drawing/2014/main" id="{6955D785-406D-4C7A-B3D4-8015A818864D}"/>
              </a:ext>
            </a:extLst>
          </p:cNvPr>
          <p:cNvSpPr>
            <a:spLocks noGrp="1"/>
          </p:cNvSpPr>
          <p:nvPr>
            <p:ph type="sldNum" sz="quarter" idx="12"/>
          </p:nvPr>
        </p:nvSpPr>
        <p:spPr/>
        <p:txBody>
          <a:bodyPr/>
          <a:lstStyle>
            <a:lvl1pPr>
              <a:defRPr/>
            </a:lvl1pPr>
          </a:lstStyle>
          <a:p>
            <a:pPr>
              <a:defRPr/>
            </a:pPr>
            <a:fld id="{853B9741-CB7E-4A82-B503-B4A703AE86E5}" type="slidenum">
              <a:rPr lang="nl-BE" altLang="en-US"/>
              <a:pPr>
                <a:defRPr/>
              </a:pPr>
              <a:t>‹Nr.›</a:t>
            </a:fld>
            <a:endParaRPr lang="nl-BE" altLang="en-US"/>
          </a:p>
        </p:txBody>
      </p:sp>
    </p:spTree>
    <p:extLst>
      <p:ext uri="{BB962C8B-B14F-4D97-AF65-F5344CB8AC3E}">
        <p14:creationId xmlns:p14="http://schemas.microsoft.com/office/powerpoint/2010/main" val="28585629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85F8999-0F5D-480F-92DD-0B4B1BD50449}"/>
              </a:ext>
            </a:extLst>
          </p:cNvPr>
          <p:cNvSpPr>
            <a:spLocks noGrp="1"/>
          </p:cNvSpPr>
          <p:nvPr>
            <p:ph type="dt" sz="half" idx="10"/>
          </p:nvPr>
        </p:nvSpPr>
        <p:spPr/>
        <p:txBody>
          <a:bodyPr/>
          <a:lstStyle>
            <a:lvl1pPr>
              <a:defRPr/>
            </a:lvl1pPr>
          </a:lstStyle>
          <a:p>
            <a:pPr>
              <a:defRPr/>
            </a:pPr>
            <a:fld id="{91645002-6506-4A73-A754-B8A487C2A1EE}" type="datetimeFigureOut">
              <a:rPr lang="nl-BE"/>
              <a:pPr>
                <a:defRPr/>
              </a:pPr>
              <a:t>30/09/2022</a:t>
            </a:fld>
            <a:endParaRPr lang="nl-BE"/>
          </a:p>
        </p:txBody>
      </p:sp>
      <p:sp>
        <p:nvSpPr>
          <p:cNvPr id="3" name="Footer Placeholder 4">
            <a:extLst>
              <a:ext uri="{FF2B5EF4-FFF2-40B4-BE49-F238E27FC236}">
                <a16:creationId xmlns:a16="http://schemas.microsoft.com/office/drawing/2014/main" id="{EC0700CA-F2E5-4DA9-B95B-5C47279F8C0D}"/>
              </a:ext>
            </a:extLst>
          </p:cNvPr>
          <p:cNvSpPr>
            <a:spLocks noGrp="1"/>
          </p:cNvSpPr>
          <p:nvPr>
            <p:ph type="ftr" sz="quarter" idx="11"/>
          </p:nvPr>
        </p:nvSpPr>
        <p:spPr/>
        <p:txBody>
          <a:bodyPr/>
          <a:lstStyle>
            <a:lvl1pPr>
              <a:defRPr/>
            </a:lvl1pPr>
          </a:lstStyle>
          <a:p>
            <a:pPr>
              <a:defRPr/>
            </a:pPr>
            <a:endParaRPr lang="nl-BE"/>
          </a:p>
        </p:txBody>
      </p:sp>
      <p:sp>
        <p:nvSpPr>
          <p:cNvPr id="4" name="Slide Number Placeholder 5">
            <a:extLst>
              <a:ext uri="{FF2B5EF4-FFF2-40B4-BE49-F238E27FC236}">
                <a16:creationId xmlns:a16="http://schemas.microsoft.com/office/drawing/2014/main" id="{22C1E008-045B-45A7-8065-A3DF7CA2C63B}"/>
              </a:ext>
            </a:extLst>
          </p:cNvPr>
          <p:cNvSpPr>
            <a:spLocks noGrp="1"/>
          </p:cNvSpPr>
          <p:nvPr>
            <p:ph type="sldNum" sz="quarter" idx="12"/>
          </p:nvPr>
        </p:nvSpPr>
        <p:spPr/>
        <p:txBody>
          <a:bodyPr/>
          <a:lstStyle>
            <a:lvl1pPr>
              <a:defRPr/>
            </a:lvl1pPr>
          </a:lstStyle>
          <a:p>
            <a:pPr>
              <a:defRPr/>
            </a:pPr>
            <a:fld id="{1BBD1B1C-32CB-4F80-87F5-28A972FFE8A3}" type="slidenum">
              <a:rPr lang="nl-BE" altLang="en-US"/>
              <a:pPr>
                <a:defRPr/>
              </a:pPr>
              <a:t>‹Nr.›</a:t>
            </a:fld>
            <a:endParaRPr lang="nl-BE" altLang="en-US"/>
          </a:p>
        </p:txBody>
      </p:sp>
    </p:spTree>
    <p:extLst>
      <p:ext uri="{BB962C8B-B14F-4D97-AF65-F5344CB8AC3E}">
        <p14:creationId xmlns:p14="http://schemas.microsoft.com/office/powerpoint/2010/main" val="2674934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5989088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5BF0C2B-70C8-4311-9992-65F059DE20ED}"/>
              </a:ext>
            </a:extLst>
          </p:cNvPr>
          <p:cNvSpPr>
            <a:spLocks noGrp="1"/>
          </p:cNvSpPr>
          <p:nvPr>
            <p:ph type="dt" sz="half" idx="10"/>
          </p:nvPr>
        </p:nvSpPr>
        <p:spPr/>
        <p:txBody>
          <a:bodyPr/>
          <a:lstStyle>
            <a:lvl1pPr>
              <a:defRPr/>
            </a:lvl1pPr>
          </a:lstStyle>
          <a:p>
            <a:pPr>
              <a:defRPr/>
            </a:pPr>
            <a:fld id="{A771AFB8-F1A7-424E-BBC1-A146CE3D9756}" type="datetimeFigureOut">
              <a:rPr lang="nl-BE"/>
              <a:pPr>
                <a:defRPr/>
              </a:pPr>
              <a:t>30/09/2022</a:t>
            </a:fld>
            <a:endParaRPr lang="nl-BE"/>
          </a:p>
        </p:txBody>
      </p:sp>
      <p:sp>
        <p:nvSpPr>
          <p:cNvPr id="6" name="Footer Placeholder 4">
            <a:extLst>
              <a:ext uri="{FF2B5EF4-FFF2-40B4-BE49-F238E27FC236}">
                <a16:creationId xmlns:a16="http://schemas.microsoft.com/office/drawing/2014/main" id="{F686DD84-F03D-4138-B954-065CA431A3CE}"/>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C90A57CD-FC7E-457F-B66F-62A633FFA7CE}"/>
              </a:ext>
            </a:extLst>
          </p:cNvPr>
          <p:cNvSpPr>
            <a:spLocks noGrp="1"/>
          </p:cNvSpPr>
          <p:nvPr>
            <p:ph type="sldNum" sz="quarter" idx="12"/>
          </p:nvPr>
        </p:nvSpPr>
        <p:spPr/>
        <p:txBody>
          <a:bodyPr/>
          <a:lstStyle>
            <a:lvl1pPr>
              <a:defRPr/>
            </a:lvl1pPr>
          </a:lstStyle>
          <a:p>
            <a:pPr>
              <a:defRPr/>
            </a:pPr>
            <a:fld id="{10DA375D-AC8F-448D-A1D3-FC38D1A2AADA}" type="slidenum">
              <a:rPr lang="nl-BE" altLang="en-US"/>
              <a:pPr>
                <a:defRPr/>
              </a:pPr>
              <a:t>‹Nr.›</a:t>
            </a:fld>
            <a:endParaRPr lang="nl-BE" altLang="en-US"/>
          </a:p>
        </p:txBody>
      </p:sp>
    </p:spTree>
    <p:extLst>
      <p:ext uri="{BB962C8B-B14F-4D97-AF65-F5344CB8AC3E}">
        <p14:creationId xmlns:p14="http://schemas.microsoft.com/office/powerpoint/2010/main" val="35689324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5A27024-AAA6-4D55-BEF4-BBD5F968562E}"/>
              </a:ext>
            </a:extLst>
          </p:cNvPr>
          <p:cNvSpPr>
            <a:spLocks noGrp="1"/>
          </p:cNvSpPr>
          <p:nvPr>
            <p:ph type="dt" sz="half" idx="10"/>
          </p:nvPr>
        </p:nvSpPr>
        <p:spPr/>
        <p:txBody>
          <a:bodyPr/>
          <a:lstStyle>
            <a:lvl1pPr>
              <a:defRPr/>
            </a:lvl1pPr>
          </a:lstStyle>
          <a:p>
            <a:pPr>
              <a:defRPr/>
            </a:pPr>
            <a:fld id="{EF45CB83-0F37-4447-AF33-EB58466FCA03}" type="datetimeFigureOut">
              <a:rPr lang="nl-BE"/>
              <a:pPr>
                <a:defRPr/>
              </a:pPr>
              <a:t>30/09/2022</a:t>
            </a:fld>
            <a:endParaRPr lang="nl-BE"/>
          </a:p>
        </p:txBody>
      </p:sp>
      <p:sp>
        <p:nvSpPr>
          <p:cNvPr id="6" name="Footer Placeholder 4">
            <a:extLst>
              <a:ext uri="{FF2B5EF4-FFF2-40B4-BE49-F238E27FC236}">
                <a16:creationId xmlns:a16="http://schemas.microsoft.com/office/drawing/2014/main" id="{16E50B6A-63CE-4040-B36C-EFFCD0DDAD98}"/>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7366478A-66FC-40C4-B7B6-64700C2CAEB1}"/>
              </a:ext>
            </a:extLst>
          </p:cNvPr>
          <p:cNvSpPr>
            <a:spLocks noGrp="1"/>
          </p:cNvSpPr>
          <p:nvPr>
            <p:ph type="sldNum" sz="quarter" idx="12"/>
          </p:nvPr>
        </p:nvSpPr>
        <p:spPr/>
        <p:txBody>
          <a:bodyPr/>
          <a:lstStyle>
            <a:lvl1pPr>
              <a:defRPr/>
            </a:lvl1pPr>
          </a:lstStyle>
          <a:p>
            <a:pPr>
              <a:defRPr/>
            </a:pPr>
            <a:fld id="{41405C20-001C-4649-9AD4-1087A41B9B90}" type="slidenum">
              <a:rPr lang="nl-BE" altLang="en-US"/>
              <a:pPr>
                <a:defRPr/>
              </a:pPr>
              <a:t>‹Nr.›</a:t>
            </a:fld>
            <a:endParaRPr lang="nl-BE" altLang="en-US"/>
          </a:p>
        </p:txBody>
      </p:sp>
    </p:spTree>
    <p:extLst>
      <p:ext uri="{BB962C8B-B14F-4D97-AF65-F5344CB8AC3E}">
        <p14:creationId xmlns:p14="http://schemas.microsoft.com/office/powerpoint/2010/main" val="21605609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F526C7E-F8B1-4602-8ED7-E09DBD3305EA}"/>
              </a:ext>
            </a:extLst>
          </p:cNvPr>
          <p:cNvSpPr>
            <a:spLocks noGrp="1"/>
          </p:cNvSpPr>
          <p:nvPr>
            <p:ph type="dt" sz="half" idx="10"/>
          </p:nvPr>
        </p:nvSpPr>
        <p:spPr/>
        <p:txBody>
          <a:bodyPr/>
          <a:lstStyle>
            <a:lvl1pPr>
              <a:defRPr/>
            </a:lvl1pPr>
          </a:lstStyle>
          <a:p>
            <a:pPr>
              <a:defRPr/>
            </a:pPr>
            <a:fld id="{71EE76B4-BA55-49C3-9D51-556787489F46}" type="datetimeFigureOut">
              <a:rPr lang="nl-BE"/>
              <a:pPr>
                <a:defRPr/>
              </a:pPr>
              <a:t>30/09/2022</a:t>
            </a:fld>
            <a:endParaRPr lang="nl-BE"/>
          </a:p>
        </p:txBody>
      </p:sp>
      <p:sp>
        <p:nvSpPr>
          <p:cNvPr id="5" name="Footer Placeholder 4">
            <a:extLst>
              <a:ext uri="{FF2B5EF4-FFF2-40B4-BE49-F238E27FC236}">
                <a16:creationId xmlns:a16="http://schemas.microsoft.com/office/drawing/2014/main" id="{BCB8D315-4047-4BF9-BE78-A6441F60711E}"/>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6025BBCA-7606-4D33-B0EC-62B6AF18AD58}"/>
              </a:ext>
            </a:extLst>
          </p:cNvPr>
          <p:cNvSpPr>
            <a:spLocks noGrp="1"/>
          </p:cNvSpPr>
          <p:nvPr>
            <p:ph type="sldNum" sz="quarter" idx="12"/>
          </p:nvPr>
        </p:nvSpPr>
        <p:spPr/>
        <p:txBody>
          <a:bodyPr/>
          <a:lstStyle>
            <a:lvl1pPr>
              <a:defRPr/>
            </a:lvl1pPr>
          </a:lstStyle>
          <a:p>
            <a:pPr>
              <a:defRPr/>
            </a:pPr>
            <a:fld id="{7E6D7149-1A58-4F1D-9FC2-647A7E03A106}" type="slidenum">
              <a:rPr lang="nl-BE" altLang="en-US"/>
              <a:pPr>
                <a:defRPr/>
              </a:pPr>
              <a:t>‹Nr.›</a:t>
            </a:fld>
            <a:endParaRPr lang="nl-BE" altLang="en-US"/>
          </a:p>
        </p:txBody>
      </p:sp>
    </p:spTree>
    <p:extLst>
      <p:ext uri="{BB962C8B-B14F-4D97-AF65-F5344CB8AC3E}">
        <p14:creationId xmlns:p14="http://schemas.microsoft.com/office/powerpoint/2010/main" val="136463745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0E5FEB6-5073-4872-A623-AD3DD9AC10D5}"/>
              </a:ext>
            </a:extLst>
          </p:cNvPr>
          <p:cNvSpPr>
            <a:spLocks noGrp="1"/>
          </p:cNvSpPr>
          <p:nvPr>
            <p:ph type="dt" sz="half" idx="10"/>
          </p:nvPr>
        </p:nvSpPr>
        <p:spPr/>
        <p:txBody>
          <a:bodyPr/>
          <a:lstStyle>
            <a:lvl1pPr>
              <a:defRPr/>
            </a:lvl1pPr>
          </a:lstStyle>
          <a:p>
            <a:pPr>
              <a:defRPr/>
            </a:pPr>
            <a:fld id="{65420744-213C-4F31-91B4-4EF02C074E74}" type="datetimeFigureOut">
              <a:rPr lang="nl-BE"/>
              <a:pPr>
                <a:defRPr/>
              </a:pPr>
              <a:t>30/09/2022</a:t>
            </a:fld>
            <a:endParaRPr lang="nl-BE"/>
          </a:p>
        </p:txBody>
      </p:sp>
      <p:sp>
        <p:nvSpPr>
          <p:cNvPr id="5" name="Footer Placeholder 4">
            <a:extLst>
              <a:ext uri="{FF2B5EF4-FFF2-40B4-BE49-F238E27FC236}">
                <a16:creationId xmlns:a16="http://schemas.microsoft.com/office/drawing/2014/main" id="{C11C6206-CB0D-4B36-853B-75D4569416F8}"/>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3F622626-1163-4B85-8991-EDA64DEB5E34}"/>
              </a:ext>
            </a:extLst>
          </p:cNvPr>
          <p:cNvSpPr>
            <a:spLocks noGrp="1"/>
          </p:cNvSpPr>
          <p:nvPr>
            <p:ph type="sldNum" sz="quarter" idx="12"/>
          </p:nvPr>
        </p:nvSpPr>
        <p:spPr/>
        <p:txBody>
          <a:bodyPr/>
          <a:lstStyle>
            <a:lvl1pPr>
              <a:defRPr/>
            </a:lvl1pPr>
          </a:lstStyle>
          <a:p>
            <a:pPr>
              <a:defRPr/>
            </a:pPr>
            <a:fld id="{4AE48F22-C4F7-409F-9EE0-6D1667B777F0}" type="slidenum">
              <a:rPr lang="nl-BE" altLang="en-US"/>
              <a:pPr>
                <a:defRPr/>
              </a:pPr>
              <a:t>‹Nr.›</a:t>
            </a:fld>
            <a:endParaRPr lang="nl-BE" altLang="en-US"/>
          </a:p>
        </p:txBody>
      </p:sp>
    </p:spTree>
    <p:extLst>
      <p:ext uri="{BB962C8B-B14F-4D97-AF65-F5344CB8AC3E}">
        <p14:creationId xmlns:p14="http://schemas.microsoft.com/office/powerpoint/2010/main" val="30987808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BD844B6-4F4C-46F3-9E24-36CF17CF359A}"/>
              </a:ext>
            </a:extLst>
          </p:cNvPr>
          <p:cNvSpPr>
            <a:spLocks noGrp="1"/>
          </p:cNvSpPr>
          <p:nvPr>
            <p:ph type="dt" sz="half" idx="10"/>
          </p:nvPr>
        </p:nvSpPr>
        <p:spPr/>
        <p:txBody>
          <a:bodyPr/>
          <a:lstStyle>
            <a:lvl1pPr>
              <a:defRPr/>
            </a:lvl1pPr>
          </a:lstStyle>
          <a:p>
            <a:pPr>
              <a:defRPr/>
            </a:pPr>
            <a:fld id="{0AD45844-F43A-42F4-9CC2-3C96FA6EA706}" type="datetimeFigureOut">
              <a:rPr lang="nl-BE"/>
              <a:pPr>
                <a:defRPr/>
              </a:pPr>
              <a:t>30/09/2022</a:t>
            </a:fld>
            <a:endParaRPr lang="nl-BE"/>
          </a:p>
        </p:txBody>
      </p:sp>
      <p:sp>
        <p:nvSpPr>
          <p:cNvPr id="5" name="Footer Placeholder 4">
            <a:extLst>
              <a:ext uri="{FF2B5EF4-FFF2-40B4-BE49-F238E27FC236}">
                <a16:creationId xmlns:a16="http://schemas.microsoft.com/office/drawing/2014/main" id="{9D62BD60-8041-430E-987B-9F5ADB0BC08D}"/>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0A6120F9-9EDE-4DDF-AFE5-5F2D9F25EC95}"/>
              </a:ext>
            </a:extLst>
          </p:cNvPr>
          <p:cNvSpPr>
            <a:spLocks noGrp="1"/>
          </p:cNvSpPr>
          <p:nvPr>
            <p:ph type="sldNum" sz="quarter" idx="12"/>
          </p:nvPr>
        </p:nvSpPr>
        <p:spPr/>
        <p:txBody>
          <a:bodyPr/>
          <a:lstStyle>
            <a:lvl1pPr>
              <a:defRPr/>
            </a:lvl1pPr>
          </a:lstStyle>
          <a:p>
            <a:pPr>
              <a:defRPr/>
            </a:pPr>
            <a:fld id="{B5193269-2430-492A-B56D-AAAFDE7A5C84}" type="slidenum">
              <a:rPr lang="nl-BE" altLang="en-US"/>
              <a:pPr>
                <a:defRPr/>
              </a:pPr>
              <a:t>‹Nr.›</a:t>
            </a:fld>
            <a:endParaRPr lang="nl-BE" altLang="en-US"/>
          </a:p>
        </p:txBody>
      </p:sp>
    </p:spTree>
    <p:extLst>
      <p:ext uri="{BB962C8B-B14F-4D97-AF65-F5344CB8AC3E}">
        <p14:creationId xmlns:p14="http://schemas.microsoft.com/office/powerpoint/2010/main" val="17834947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A403E3-E4FB-4505-BC8D-21F837A2DAB1}"/>
              </a:ext>
            </a:extLst>
          </p:cNvPr>
          <p:cNvSpPr>
            <a:spLocks noGrp="1"/>
          </p:cNvSpPr>
          <p:nvPr>
            <p:ph type="dt" sz="half" idx="10"/>
          </p:nvPr>
        </p:nvSpPr>
        <p:spPr/>
        <p:txBody>
          <a:bodyPr/>
          <a:lstStyle>
            <a:lvl1pPr>
              <a:defRPr/>
            </a:lvl1pPr>
          </a:lstStyle>
          <a:p>
            <a:pPr>
              <a:defRPr/>
            </a:pPr>
            <a:fld id="{202FA65E-3C48-4F84-9B68-3903D3D5EC1D}" type="datetimeFigureOut">
              <a:rPr lang="nl-BE"/>
              <a:pPr>
                <a:defRPr/>
              </a:pPr>
              <a:t>30/09/2022</a:t>
            </a:fld>
            <a:endParaRPr lang="nl-BE"/>
          </a:p>
        </p:txBody>
      </p:sp>
      <p:sp>
        <p:nvSpPr>
          <p:cNvPr id="5" name="Footer Placeholder 4">
            <a:extLst>
              <a:ext uri="{FF2B5EF4-FFF2-40B4-BE49-F238E27FC236}">
                <a16:creationId xmlns:a16="http://schemas.microsoft.com/office/drawing/2014/main" id="{9CEC7D7B-7E6A-4B37-8EEE-9CD1ABED7F51}"/>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9C0755F6-63B7-47E7-83CF-CD38FA1E3D0A}"/>
              </a:ext>
            </a:extLst>
          </p:cNvPr>
          <p:cNvSpPr>
            <a:spLocks noGrp="1"/>
          </p:cNvSpPr>
          <p:nvPr>
            <p:ph type="sldNum" sz="quarter" idx="12"/>
          </p:nvPr>
        </p:nvSpPr>
        <p:spPr/>
        <p:txBody>
          <a:bodyPr/>
          <a:lstStyle>
            <a:lvl1pPr>
              <a:defRPr/>
            </a:lvl1pPr>
          </a:lstStyle>
          <a:p>
            <a:pPr>
              <a:defRPr/>
            </a:pPr>
            <a:fld id="{DF2A5D36-E554-4D5F-8D5C-E37B33CA5A78}" type="slidenum">
              <a:rPr lang="nl-BE" altLang="en-US"/>
              <a:pPr>
                <a:defRPr/>
              </a:pPr>
              <a:t>‹Nr.›</a:t>
            </a:fld>
            <a:endParaRPr lang="nl-BE" altLang="en-US"/>
          </a:p>
        </p:txBody>
      </p:sp>
    </p:spTree>
    <p:extLst>
      <p:ext uri="{BB962C8B-B14F-4D97-AF65-F5344CB8AC3E}">
        <p14:creationId xmlns:p14="http://schemas.microsoft.com/office/powerpoint/2010/main" val="19977389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2E8F3F-5E9E-4FC5-BBB2-8019AD7FB3D9}"/>
              </a:ext>
            </a:extLst>
          </p:cNvPr>
          <p:cNvSpPr>
            <a:spLocks noGrp="1"/>
          </p:cNvSpPr>
          <p:nvPr>
            <p:ph type="dt" sz="half" idx="10"/>
          </p:nvPr>
        </p:nvSpPr>
        <p:spPr/>
        <p:txBody>
          <a:bodyPr/>
          <a:lstStyle>
            <a:lvl1pPr>
              <a:defRPr/>
            </a:lvl1pPr>
          </a:lstStyle>
          <a:p>
            <a:pPr>
              <a:defRPr/>
            </a:pPr>
            <a:fld id="{5E26763D-5C09-4813-866B-8E5A2F15FCEE}" type="datetimeFigureOut">
              <a:rPr lang="nl-BE"/>
              <a:pPr>
                <a:defRPr/>
              </a:pPr>
              <a:t>30/09/2022</a:t>
            </a:fld>
            <a:endParaRPr lang="nl-BE"/>
          </a:p>
        </p:txBody>
      </p:sp>
      <p:sp>
        <p:nvSpPr>
          <p:cNvPr id="5" name="Footer Placeholder 4">
            <a:extLst>
              <a:ext uri="{FF2B5EF4-FFF2-40B4-BE49-F238E27FC236}">
                <a16:creationId xmlns:a16="http://schemas.microsoft.com/office/drawing/2014/main" id="{E162ECF6-78C3-425D-8344-76816E1D4EB2}"/>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2F6ED54E-047F-4BAF-A535-141667874D97}"/>
              </a:ext>
            </a:extLst>
          </p:cNvPr>
          <p:cNvSpPr>
            <a:spLocks noGrp="1"/>
          </p:cNvSpPr>
          <p:nvPr>
            <p:ph type="sldNum" sz="quarter" idx="12"/>
          </p:nvPr>
        </p:nvSpPr>
        <p:spPr/>
        <p:txBody>
          <a:bodyPr/>
          <a:lstStyle>
            <a:lvl1pPr>
              <a:defRPr/>
            </a:lvl1pPr>
          </a:lstStyle>
          <a:p>
            <a:pPr>
              <a:defRPr/>
            </a:pPr>
            <a:fld id="{AF7CE946-9EFB-4E08-8683-20E2B80C1F7C}" type="slidenum">
              <a:rPr lang="nl-BE" altLang="en-US"/>
              <a:pPr>
                <a:defRPr/>
              </a:pPr>
              <a:t>‹Nr.›</a:t>
            </a:fld>
            <a:endParaRPr lang="nl-BE" altLang="en-US"/>
          </a:p>
        </p:txBody>
      </p:sp>
    </p:spTree>
    <p:extLst>
      <p:ext uri="{BB962C8B-B14F-4D97-AF65-F5344CB8AC3E}">
        <p14:creationId xmlns:p14="http://schemas.microsoft.com/office/powerpoint/2010/main" val="429059890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0DD9682-731F-48D3-934F-805E6285AEAC}"/>
              </a:ext>
            </a:extLst>
          </p:cNvPr>
          <p:cNvSpPr>
            <a:spLocks noGrp="1"/>
          </p:cNvSpPr>
          <p:nvPr>
            <p:ph type="dt" sz="half" idx="10"/>
          </p:nvPr>
        </p:nvSpPr>
        <p:spPr/>
        <p:txBody>
          <a:bodyPr/>
          <a:lstStyle>
            <a:lvl1pPr>
              <a:defRPr/>
            </a:lvl1pPr>
          </a:lstStyle>
          <a:p>
            <a:pPr>
              <a:defRPr/>
            </a:pPr>
            <a:fld id="{36646B3D-8252-4DB3-B950-A8A2ED570ED1}" type="datetimeFigureOut">
              <a:rPr lang="nl-BE"/>
              <a:pPr>
                <a:defRPr/>
              </a:pPr>
              <a:t>30/09/2022</a:t>
            </a:fld>
            <a:endParaRPr lang="nl-BE"/>
          </a:p>
        </p:txBody>
      </p:sp>
      <p:sp>
        <p:nvSpPr>
          <p:cNvPr id="6" name="Footer Placeholder 4">
            <a:extLst>
              <a:ext uri="{FF2B5EF4-FFF2-40B4-BE49-F238E27FC236}">
                <a16:creationId xmlns:a16="http://schemas.microsoft.com/office/drawing/2014/main" id="{30F4785F-F108-4E68-87E5-45F0D34C8EA6}"/>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FD100B1D-991A-4FF7-9247-1A12BFBFF6C0}"/>
              </a:ext>
            </a:extLst>
          </p:cNvPr>
          <p:cNvSpPr>
            <a:spLocks noGrp="1"/>
          </p:cNvSpPr>
          <p:nvPr>
            <p:ph type="sldNum" sz="quarter" idx="12"/>
          </p:nvPr>
        </p:nvSpPr>
        <p:spPr/>
        <p:txBody>
          <a:bodyPr/>
          <a:lstStyle>
            <a:lvl1pPr>
              <a:defRPr/>
            </a:lvl1pPr>
          </a:lstStyle>
          <a:p>
            <a:pPr>
              <a:defRPr/>
            </a:pPr>
            <a:fld id="{146227C9-46F8-46EA-8280-E204115F22CB}" type="slidenum">
              <a:rPr lang="nl-BE" altLang="en-US"/>
              <a:pPr>
                <a:defRPr/>
              </a:pPr>
              <a:t>‹Nr.›</a:t>
            </a:fld>
            <a:endParaRPr lang="nl-BE" altLang="en-US"/>
          </a:p>
        </p:txBody>
      </p:sp>
    </p:spTree>
    <p:extLst>
      <p:ext uri="{BB962C8B-B14F-4D97-AF65-F5344CB8AC3E}">
        <p14:creationId xmlns:p14="http://schemas.microsoft.com/office/powerpoint/2010/main" val="14529285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3834331-06C4-431D-9FC4-E9C3D8017D3C}"/>
              </a:ext>
            </a:extLst>
          </p:cNvPr>
          <p:cNvSpPr>
            <a:spLocks noGrp="1"/>
          </p:cNvSpPr>
          <p:nvPr>
            <p:ph type="dt" sz="half" idx="10"/>
          </p:nvPr>
        </p:nvSpPr>
        <p:spPr/>
        <p:txBody>
          <a:bodyPr/>
          <a:lstStyle>
            <a:lvl1pPr>
              <a:defRPr/>
            </a:lvl1pPr>
          </a:lstStyle>
          <a:p>
            <a:pPr>
              <a:defRPr/>
            </a:pPr>
            <a:fld id="{8F8CF046-28E9-4103-B07F-42A6C753BF6D}" type="datetimeFigureOut">
              <a:rPr lang="nl-BE"/>
              <a:pPr>
                <a:defRPr/>
              </a:pPr>
              <a:t>30/09/2022</a:t>
            </a:fld>
            <a:endParaRPr lang="nl-BE"/>
          </a:p>
        </p:txBody>
      </p:sp>
      <p:sp>
        <p:nvSpPr>
          <p:cNvPr id="8" name="Footer Placeholder 4">
            <a:extLst>
              <a:ext uri="{FF2B5EF4-FFF2-40B4-BE49-F238E27FC236}">
                <a16:creationId xmlns:a16="http://schemas.microsoft.com/office/drawing/2014/main" id="{1C80393E-9063-4C05-BB86-66F915C9112A}"/>
              </a:ext>
            </a:extLst>
          </p:cNvPr>
          <p:cNvSpPr>
            <a:spLocks noGrp="1"/>
          </p:cNvSpPr>
          <p:nvPr>
            <p:ph type="ftr" sz="quarter" idx="11"/>
          </p:nvPr>
        </p:nvSpPr>
        <p:spPr/>
        <p:txBody>
          <a:bodyPr/>
          <a:lstStyle>
            <a:lvl1pPr>
              <a:defRPr/>
            </a:lvl1pPr>
          </a:lstStyle>
          <a:p>
            <a:pPr>
              <a:defRPr/>
            </a:pPr>
            <a:endParaRPr lang="nl-BE"/>
          </a:p>
        </p:txBody>
      </p:sp>
      <p:sp>
        <p:nvSpPr>
          <p:cNvPr id="9" name="Slide Number Placeholder 5">
            <a:extLst>
              <a:ext uri="{FF2B5EF4-FFF2-40B4-BE49-F238E27FC236}">
                <a16:creationId xmlns:a16="http://schemas.microsoft.com/office/drawing/2014/main" id="{73D0014F-6F5E-45AF-BB4D-6C74848FA6DA}"/>
              </a:ext>
            </a:extLst>
          </p:cNvPr>
          <p:cNvSpPr>
            <a:spLocks noGrp="1"/>
          </p:cNvSpPr>
          <p:nvPr>
            <p:ph type="sldNum" sz="quarter" idx="12"/>
          </p:nvPr>
        </p:nvSpPr>
        <p:spPr/>
        <p:txBody>
          <a:bodyPr/>
          <a:lstStyle>
            <a:lvl1pPr>
              <a:defRPr/>
            </a:lvl1pPr>
          </a:lstStyle>
          <a:p>
            <a:pPr>
              <a:defRPr/>
            </a:pPr>
            <a:fld id="{4C4FE070-9F8E-4875-B8F6-6DDF02ACDB11}" type="slidenum">
              <a:rPr lang="nl-BE" altLang="en-US"/>
              <a:pPr>
                <a:defRPr/>
              </a:pPr>
              <a:t>‹Nr.›</a:t>
            </a:fld>
            <a:endParaRPr lang="nl-BE" altLang="en-US"/>
          </a:p>
        </p:txBody>
      </p:sp>
    </p:spTree>
    <p:extLst>
      <p:ext uri="{BB962C8B-B14F-4D97-AF65-F5344CB8AC3E}">
        <p14:creationId xmlns:p14="http://schemas.microsoft.com/office/powerpoint/2010/main" val="42844635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BD724ACC-129B-49DC-A101-11D18E3C332F}"/>
              </a:ext>
            </a:extLst>
          </p:cNvPr>
          <p:cNvSpPr>
            <a:spLocks noGrp="1"/>
          </p:cNvSpPr>
          <p:nvPr>
            <p:ph type="dt" sz="half" idx="10"/>
          </p:nvPr>
        </p:nvSpPr>
        <p:spPr/>
        <p:txBody>
          <a:bodyPr/>
          <a:lstStyle>
            <a:lvl1pPr>
              <a:defRPr/>
            </a:lvl1pPr>
          </a:lstStyle>
          <a:p>
            <a:pPr>
              <a:defRPr/>
            </a:pPr>
            <a:fld id="{DACF9310-1116-492E-A27C-040C1854144F}" type="datetimeFigureOut">
              <a:rPr lang="nl-BE"/>
              <a:pPr>
                <a:defRPr/>
              </a:pPr>
              <a:t>30/09/2022</a:t>
            </a:fld>
            <a:endParaRPr lang="nl-BE"/>
          </a:p>
        </p:txBody>
      </p:sp>
      <p:sp>
        <p:nvSpPr>
          <p:cNvPr id="4" name="Footer Placeholder 4">
            <a:extLst>
              <a:ext uri="{FF2B5EF4-FFF2-40B4-BE49-F238E27FC236}">
                <a16:creationId xmlns:a16="http://schemas.microsoft.com/office/drawing/2014/main" id="{4060C803-A98B-4F63-BFEC-1851A9622E03}"/>
              </a:ext>
            </a:extLst>
          </p:cNvPr>
          <p:cNvSpPr>
            <a:spLocks noGrp="1"/>
          </p:cNvSpPr>
          <p:nvPr>
            <p:ph type="ftr" sz="quarter" idx="11"/>
          </p:nvPr>
        </p:nvSpPr>
        <p:spPr/>
        <p:txBody>
          <a:bodyPr/>
          <a:lstStyle>
            <a:lvl1pPr>
              <a:defRPr/>
            </a:lvl1pPr>
          </a:lstStyle>
          <a:p>
            <a:pPr>
              <a:defRPr/>
            </a:pPr>
            <a:endParaRPr lang="nl-BE"/>
          </a:p>
        </p:txBody>
      </p:sp>
      <p:sp>
        <p:nvSpPr>
          <p:cNvPr id="5" name="Slide Number Placeholder 5">
            <a:extLst>
              <a:ext uri="{FF2B5EF4-FFF2-40B4-BE49-F238E27FC236}">
                <a16:creationId xmlns:a16="http://schemas.microsoft.com/office/drawing/2014/main" id="{9A1785DF-B553-43F8-A584-E507189C0646}"/>
              </a:ext>
            </a:extLst>
          </p:cNvPr>
          <p:cNvSpPr>
            <a:spLocks noGrp="1"/>
          </p:cNvSpPr>
          <p:nvPr>
            <p:ph type="sldNum" sz="quarter" idx="12"/>
          </p:nvPr>
        </p:nvSpPr>
        <p:spPr/>
        <p:txBody>
          <a:bodyPr/>
          <a:lstStyle>
            <a:lvl1pPr>
              <a:defRPr/>
            </a:lvl1pPr>
          </a:lstStyle>
          <a:p>
            <a:pPr>
              <a:defRPr/>
            </a:pPr>
            <a:fld id="{126CEFB0-27C8-4AB6-B13E-5EBA69DEE62E}" type="slidenum">
              <a:rPr lang="nl-BE" altLang="en-US"/>
              <a:pPr>
                <a:defRPr/>
              </a:pPr>
              <a:t>‹Nr.›</a:t>
            </a:fld>
            <a:endParaRPr lang="nl-BE" altLang="en-US"/>
          </a:p>
        </p:txBody>
      </p:sp>
    </p:spTree>
    <p:extLst>
      <p:ext uri="{BB962C8B-B14F-4D97-AF65-F5344CB8AC3E}">
        <p14:creationId xmlns:p14="http://schemas.microsoft.com/office/powerpoint/2010/main" val="2490627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85870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703062C-ABE7-4DF1-88CE-683C938792E0}"/>
              </a:ext>
            </a:extLst>
          </p:cNvPr>
          <p:cNvSpPr>
            <a:spLocks noGrp="1"/>
          </p:cNvSpPr>
          <p:nvPr>
            <p:ph type="dt" sz="half" idx="10"/>
          </p:nvPr>
        </p:nvSpPr>
        <p:spPr/>
        <p:txBody>
          <a:bodyPr/>
          <a:lstStyle>
            <a:lvl1pPr>
              <a:defRPr/>
            </a:lvl1pPr>
          </a:lstStyle>
          <a:p>
            <a:pPr>
              <a:defRPr/>
            </a:pPr>
            <a:fld id="{BF1BAC30-1BFE-4EAB-890E-D789E969FF8F}" type="datetimeFigureOut">
              <a:rPr lang="nl-BE"/>
              <a:pPr>
                <a:defRPr/>
              </a:pPr>
              <a:t>30/09/2022</a:t>
            </a:fld>
            <a:endParaRPr lang="nl-BE"/>
          </a:p>
        </p:txBody>
      </p:sp>
      <p:sp>
        <p:nvSpPr>
          <p:cNvPr id="3" name="Footer Placeholder 4">
            <a:extLst>
              <a:ext uri="{FF2B5EF4-FFF2-40B4-BE49-F238E27FC236}">
                <a16:creationId xmlns:a16="http://schemas.microsoft.com/office/drawing/2014/main" id="{18FF9CBF-AA6B-4F6A-B39E-70373B1BFAC2}"/>
              </a:ext>
            </a:extLst>
          </p:cNvPr>
          <p:cNvSpPr>
            <a:spLocks noGrp="1"/>
          </p:cNvSpPr>
          <p:nvPr>
            <p:ph type="ftr" sz="quarter" idx="11"/>
          </p:nvPr>
        </p:nvSpPr>
        <p:spPr/>
        <p:txBody>
          <a:bodyPr/>
          <a:lstStyle>
            <a:lvl1pPr>
              <a:defRPr/>
            </a:lvl1pPr>
          </a:lstStyle>
          <a:p>
            <a:pPr>
              <a:defRPr/>
            </a:pPr>
            <a:endParaRPr lang="nl-BE"/>
          </a:p>
        </p:txBody>
      </p:sp>
      <p:sp>
        <p:nvSpPr>
          <p:cNvPr id="4" name="Slide Number Placeholder 5">
            <a:extLst>
              <a:ext uri="{FF2B5EF4-FFF2-40B4-BE49-F238E27FC236}">
                <a16:creationId xmlns:a16="http://schemas.microsoft.com/office/drawing/2014/main" id="{39456BD3-7D06-4B8C-A6A4-3FB41522BC4A}"/>
              </a:ext>
            </a:extLst>
          </p:cNvPr>
          <p:cNvSpPr>
            <a:spLocks noGrp="1"/>
          </p:cNvSpPr>
          <p:nvPr>
            <p:ph type="sldNum" sz="quarter" idx="12"/>
          </p:nvPr>
        </p:nvSpPr>
        <p:spPr/>
        <p:txBody>
          <a:bodyPr/>
          <a:lstStyle>
            <a:lvl1pPr>
              <a:defRPr/>
            </a:lvl1pPr>
          </a:lstStyle>
          <a:p>
            <a:pPr>
              <a:defRPr/>
            </a:pPr>
            <a:fld id="{FF531DF7-6BFB-401A-BA64-EA492B5271B3}" type="slidenum">
              <a:rPr lang="nl-BE" altLang="en-US"/>
              <a:pPr>
                <a:defRPr/>
              </a:pPr>
              <a:t>‹Nr.›</a:t>
            </a:fld>
            <a:endParaRPr lang="nl-BE" altLang="en-US"/>
          </a:p>
        </p:txBody>
      </p:sp>
    </p:spTree>
    <p:extLst>
      <p:ext uri="{BB962C8B-B14F-4D97-AF65-F5344CB8AC3E}">
        <p14:creationId xmlns:p14="http://schemas.microsoft.com/office/powerpoint/2010/main" val="262869701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3B60C35-BA14-4184-B836-26D214F76DA4}"/>
              </a:ext>
            </a:extLst>
          </p:cNvPr>
          <p:cNvSpPr>
            <a:spLocks noGrp="1"/>
          </p:cNvSpPr>
          <p:nvPr>
            <p:ph type="dt" sz="half" idx="10"/>
          </p:nvPr>
        </p:nvSpPr>
        <p:spPr/>
        <p:txBody>
          <a:bodyPr/>
          <a:lstStyle>
            <a:lvl1pPr>
              <a:defRPr/>
            </a:lvl1pPr>
          </a:lstStyle>
          <a:p>
            <a:pPr>
              <a:defRPr/>
            </a:pPr>
            <a:fld id="{72C8BE5D-29A8-4F46-B2A9-483D429CFC1F}" type="datetimeFigureOut">
              <a:rPr lang="nl-BE"/>
              <a:pPr>
                <a:defRPr/>
              </a:pPr>
              <a:t>30/09/2022</a:t>
            </a:fld>
            <a:endParaRPr lang="nl-BE"/>
          </a:p>
        </p:txBody>
      </p:sp>
      <p:sp>
        <p:nvSpPr>
          <p:cNvPr id="6" name="Footer Placeholder 4">
            <a:extLst>
              <a:ext uri="{FF2B5EF4-FFF2-40B4-BE49-F238E27FC236}">
                <a16:creationId xmlns:a16="http://schemas.microsoft.com/office/drawing/2014/main" id="{2FF94CA0-5795-41F2-B183-6984E2015F52}"/>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1EBD4EF7-4046-460B-A448-D49DF93F4642}"/>
              </a:ext>
            </a:extLst>
          </p:cNvPr>
          <p:cNvSpPr>
            <a:spLocks noGrp="1"/>
          </p:cNvSpPr>
          <p:nvPr>
            <p:ph type="sldNum" sz="quarter" idx="12"/>
          </p:nvPr>
        </p:nvSpPr>
        <p:spPr/>
        <p:txBody>
          <a:bodyPr/>
          <a:lstStyle>
            <a:lvl1pPr>
              <a:defRPr/>
            </a:lvl1pPr>
          </a:lstStyle>
          <a:p>
            <a:pPr>
              <a:defRPr/>
            </a:pPr>
            <a:fld id="{126C5F70-5B49-4B34-8036-3980A0DA369C}" type="slidenum">
              <a:rPr lang="nl-BE" altLang="en-US"/>
              <a:pPr>
                <a:defRPr/>
              </a:pPr>
              <a:t>‹Nr.›</a:t>
            </a:fld>
            <a:endParaRPr lang="nl-BE" altLang="en-US"/>
          </a:p>
        </p:txBody>
      </p:sp>
    </p:spTree>
    <p:extLst>
      <p:ext uri="{BB962C8B-B14F-4D97-AF65-F5344CB8AC3E}">
        <p14:creationId xmlns:p14="http://schemas.microsoft.com/office/powerpoint/2010/main" val="29662801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CC3C26D-8430-4BE8-8D6D-30111FCA02B2}"/>
              </a:ext>
            </a:extLst>
          </p:cNvPr>
          <p:cNvSpPr>
            <a:spLocks noGrp="1"/>
          </p:cNvSpPr>
          <p:nvPr>
            <p:ph type="dt" sz="half" idx="10"/>
          </p:nvPr>
        </p:nvSpPr>
        <p:spPr/>
        <p:txBody>
          <a:bodyPr/>
          <a:lstStyle>
            <a:lvl1pPr>
              <a:defRPr/>
            </a:lvl1pPr>
          </a:lstStyle>
          <a:p>
            <a:pPr>
              <a:defRPr/>
            </a:pPr>
            <a:fld id="{71B72B81-76CC-4E5D-813A-9147F71E0A84}" type="datetimeFigureOut">
              <a:rPr lang="nl-BE"/>
              <a:pPr>
                <a:defRPr/>
              </a:pPr>
              <a:t>30/09/2022</a:t>
            </a:fld>
            <a:endParaRPr lang="nl-BE"/>
          </a:p>
        </p:txBody>
      </p:sp>
      <p:sp>
        <p:nvSpPr>
          <p:cNvPr id="6" name="Footer Placeholder 4">
            <a:extLst>
              <a:ext uri="{FF2B5EF4-FFF2-40B4-BE49-F238E27FC236}">
                <a16:creationId xmlns:a16="http://schemas.microsoft.com/office/drawing/2014/main" id="{E87EA827-FD29-4369-840C-15E993A38F20}"/>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7830AD73-7888-45D5-8F97-2BBB29405306}"/>
              </a:ext>
            </a:extLst>
          </p:cNvPr>
          <p:cNvSpPr>
            <a:spLocks noGrp="1"/>
          </p:cNvSpPr>
          <p:nvPr>
            <p:ph type="sldNum" sz="quarter" idx="12"/>
          </p:nvPr>
        </p:nvSpPr>
        <p:spPr/>
        <p:txBody>
          <a:bodyPr/>
          <a:lstStyle>
            <a:lvl1pPr>
              <a:defRPr/>
            </a:lvl1pPr>
          </a:lstStyle>
          <a:p>
            <a:pPr>
              <a:defRPr/>
            </a:pPr>
            <a:fld id="{683B1746-C8CE-4861-A190-ACD4F6200ED3}" type="slidenum">
              <a:rPr lang="nl-BE" altLang="en-US"/>
              <a:pPr>
                <a:defRPr/>
              </a:pPr>
              <a:t>‹Nr.›</a:t>
            </a:fld>
            <a:endParaRPr lang="nl-BE" altLang="en-US"/>
          </a:p>
        </p:txBody>
      </p:sp>
    </p:spTree>
    <p:extLst>
      <p:ext uri="{BB962C8B-B14F-4D97-AF65-F5344CB8AC3E}">
        <p14:creationId xmlns:p14="http://schemas.microsoft.com/office/powerpoint/2010/main" val="32133592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CCB8A41-3747-44F7-B06D-306CB689815C}"/>
              </a:ext>
            </a:extLst>
          </p:cNvPr>
          <p:cNvSpPr>
            <a:spLocks noGrp="1"/>
          </p:cNvSpPr>
          <p:nvPr>
            <p:ph type="dt" sz="half" idx="10"/>
          </p:nvPr>
        </p:nvSpPr>
        <p:spPr/>
        <p:txBody>
          <a:bodyPr/>
          <a:lstStyle>
            <a:lvl1pPr>
              <a:defRPr/>
            </a:lvl1pPr>
          </a:lstStyle>
          <a:p>
            <a:pPr>
              <a:defRPr/>
            </a:pPr>
            <a:fld id="{05002F5D-50E9-46E5-9B93-EE84762CE0A0}" type="datetimeFigureOut">
              <a:rPr lang="nl-BE"/>
              <a:pPr>
                <a:defRPr/>
              </a:pPr>
              <a:t>30/09/2022</a:t>
            </a:fld>
            <a:endParaRPr lang="nl-BE"/>
          </a:p>
        </p:txBody>
      </p:sp>
      <p:sp>
        <p:nvSpPr>
          <p:cNvPr id="5" name="Footer Placeholder 4">
            <a:extLst>
              <a:ext uri="{FF2B5EF4-FFF2-40B4-BE49-F238E27FC236}">
                <a16:creationId xmlns:a16="http://schemas.microsoft.com/office/drawing/2014/main" id="{9B255735-E7D9-4C31-883B-5F22D9B72919}"/>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CBD260B7-07C7-4CC2-A5D6-8663F55E0C85}"/>
              </a:ext>
            </a:extLst>
          </p:cNvPr>
          <p:cNvSpPr>
            <a:spLocks noGrp="1"/>
          </p:cNvSpPr>
          <p:nvPr>
            <p:ph type="sldNum" sz="quarter" idx="12"/>
          </p:nvPr>
        </p:nvSpPr>
        <p:spPr/>
        <p:txBody>
          <a:bodyPr/>
          <a:lstStyle>
            <a:lvl1pPr>
              <a:defRPr/>
            </a:lvl1pPr>
          </a:lstStyle>
          <a:p>
            <a:pPr>
              <a:defRPr/>
            </a:pPr>
            <a:fld id="{8215F394-9EC0-451B-82BF-154B6374C0C4}" type="slidenum">
              <a:rPr lang="nl-BE" altLang="en-US"/>
              <a:pPr>
                <a:defRPr/>
              </a:pPr>
              <a:t>‹Nr.›</a:t>
            </a:fld>
            <a:endParaRPr lang="nl-BE" altLang="en-US"/>
          </a:p>
        </p:txBody>
      </p:sp>
    </p:spTree>
    <p:extLst>
      <p:ext uri="{BB962C8B-B14F-4D97-AF65-F5344CB8AC3E}">
        <p14:creationId xmlns:p14="http://schemas.microsoft.com/office/powerpoint/2010/main" val="6757733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8C50F97-C1A9-4DB1-B897-50841AD085ED}"/>
              </a:ext>
            </a:extLst>
          </p:cNvPr>
          <p:cNvSpPr>
            <a:spLocks noGrp="1"/>
          </p:cNvSpPr>
          <p:nvPr>
            <p:ph type="dt" sz="half" idx="10"/>
          </p:nvPr>
        </p:nvSpPr>
        <p:spPr/>
        <p:txBody>
          <a:bodyPr/>
          <a:lstStyle>
            <a:lvl1pPr>
              <a:defRPr/>
            </a:lvl1pPr>
          </a:lstStyle>
          <a:p>
            <a:pPr>
              <a:defRPr/>
            </a:pPr>
            <a:fld id="{F906598E-4DA3-4A53-9FDC-F02021FE6F1F}" type="datetimeFigureOut">
              <a:rPr lang="nl-BE"/>
              <a:pPr>
                <a:defRPr/>
              </a:pPr>
              <a:t>30/09/2022</a:t>
            </a:fld>
            <a:endParaRPr lang="nl-BE"/>
          </a:p>
        </p:txBody>
      </p:sp>
      <p:sp>
        <p:nvSpPr>
          <p:cNvPr id="5" name="Footer Placeholder 4">
            <a:extLst>
              <a:ext uri="{FF2B5EF4-FFF2-40B4-BE49-F238E27FC236}">
                <a16:creationId xmlns:a16="http://schemas.microsoft.com/office/drawing/2014/main" id="{696932BC-A297-4EE9-B219-C244AEADC872}"/>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F6A2CF57-A667-43F7-8878-CAD62FCD8902}"/>
              </a:ext>
            </a:extLst>
          </p:cNvPr>
          <p:cNvSpPr>
            <a:spLocks noGrp="1"/>
          </p:cNvSpPr>
          <p:nvPr>
            <p:ph type="sldNum" sz="quarter" idx="12"/>
          </p:nvPr>
        </p:nvSpPr>
        <p:spPr/>
        <p:txBody>
          <a:bodyPr/>
          <a:lstStyle>
            <a:lvl1pPr>
              <a:defRPr/>
            </a:lvl1pPr>
          </a:lstStyle>
          <a:p>
            <a:pPr>
              <a:defRPr/>
            </a:pPr>
            <a:fld id="{B8C36BF5-9074-4EB9-9E49-3934D73C9A07}" type="slidenum">
              <a:rPr lang="nl-BE" altLang="en-US"/>
              <a:pPr>
                <a:defRPr/>
              </a:pPr>
              <a:t>‹Nr.›</a:t>
            </a:fld>
            <a:endParaRPr lang="nl-BE" altLang="en-US"/>
          </a:p>
        </p:txBody>
      </p:sp>
    </p:spTree>
    <p:extLst>
      <p:ext uri="{BB962C8B-B14F-4D97-AF65-F5344CB8AC3E}">
        <p14:creationId xmlns:p14="http://schemas.microsoft.com/office/powerpoint/2010/main" val="7124007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E2832F3-A471-409E-89CB-744593A0CBD2}"/>
              </a:ext>
            </a:extLst>
          </p:cNvPr>
          <p:cNvSpPr>
            <a:spLocks noGrp="1"/>
          </p:cNvSpPr>
          <p:nvPr>
            <p:ph type="dt" sz="half" idx="10"/>
          </p:nvPr>
        </p:nvSpPr>
        <p:spPr/>
        <p:txBody>
          <a:bodyPr/>
          <a:lstStyle>
            <a:lvl1pPr>
              <a:defRPr/>
            </a:lvl1pPr>
          </a:lstStyle>
          <a:p>
            <a:pPr>
              <a:defRPr/>
            </a:pPr>
            <a:fld id="{B4D3C5EA-E9AF-43D8-AA87-BEA08BE062DF}" type="datetimeFigureOut">
              <a:rPr lang="nl-BE"/>
              <a:pPr>
                <a:defRPr/>
              </a:pPr>
              <a:t>30/09/2022</a:t>
            </a:fld>
            <a:endParaRPr lang="nl-BE"/>
          </a:p>
        </p:txBody>
      </p:sp>
      <p:sp>
        <p:nvSpPr>
          <p:cNvPr id="5" name="Footer Placeholder 4">
            <a:extLst>
              <a:ext uri="{FF2B5EF4-FFF2-40B4-BE49-F238E27FC236}">
                <a16:creationId xmlns:a16="http://schemas.microsoft.com/office/drawing/2014/main" id="{E1125FC1-6720-4DDF-825F-E02085C414DF}"/>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8AD61FFE-41D6-4F73-A91F-A17676D7F3B5}"/>
              </a:ext>
            </a:extLst>
          </p:cNvPr>
          <p:cNvSpPr>
            <a:spLocks noGrp="1"/>
          </p:cNvSpPr>
          <p:nvPr>
            <p:ph type="sldNum" sz="quarter" idx="12"/>
          </p:nvPr>
        </p:nvSpPr>
        <p:spPr/>
        <p:txBody>
          <a:bodyPr/>
          <a:lstStyle>
            <a:lvl1pPr>
              <a:defRPr/>
            </a:lvl1pPr>
          </a:lstStyle>
          <a:p>
            <a:pPr>
              <a:defRPr/>
            </a:pPr>
            <a:fld id="{DF875AF7-2C68-4092-B6E3-CF1B70BBFD31}" type="slidenum">
              <a:rPr lang="nl-BE" altLang="en-US"/>
              <a:pPr>
                <a:defRPr/>
              </a:pPr>
              <a:t>‹Nr.›</a:t>
            </a:fld>
            <a:endParaRPr lang="nl-BE" altLang="en-US"/>
          </a:p>
        </p:txBody>
      </p:sp>
    </p:spTree>
    <p:extLst>
      <p:ext uri="{BB962C8B-B14F-4D97-AF65-F5344CB8AC3E}">
        <p14:creationId xmlns:p14="http://schemas.microsoft.com/office/powerpoint/2010/main" val="171325327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FA5C022-EA14-412E-9926-1F0CAEE10CFE}"/>
              </a:ext>
            </a:extLst>
          </p:cNvPr>
          <p:cNvSpPr>
            <a:spLocks noGrp="1"/>
          </p:cNvSpPr>
          <p:nvPr>
            <p:ph type="dt" sz="half" idx="10"/>
          </p:nvPr>
        </p:nvSpPr>
        <p:spPr/>
        <p:txBody>
          <a:bodyPr/>
          <a:lstStyle>
            <a:lvl1pPr>
              <a:defRPr/>
            </a:lvl1pPr>
          </a:lstStyle>
          <a:p>
            <a:pPr>
              <a:defRPr/>
            </a:pPr>
            <a:fld id="{2273A8B5-833D-4E08-802C-C60296153DF8}" type="datetimeFigureOut">
              <a:rPr lang="nl-BE"/>
              <a:pPr>
                <a:defRPr/>
              </a:pPr>
              <a:t>30/09/2022</a:t>
            </a:fld>
            <a:endParaRPr lang="nl-BE"/>
          </a:p>
        </p:txBody>
      </p:sp>
      <p:sp>
        <p:nvSpPr>
          <p:cNvPr id="5" name="Footer Placeholder 4">
            <a:extLst>
              <a:ext uri="{FF2B5EF4-FFF2-40B4-BE49-F238E27FC236}">
                <a16:creationId xmlns:a16="http://schemas.microsoft.com/office/drawing/2014/main" id="{44E79458-D973-4078-96BC-66D518A1F7D8}"/>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36BF53D2-F34E-4FF3-809E-4C92B651A063}"/>
              </a:ext>
            </a:extLst>
          </p:cNvPr>
          <p:cNvSpPr>
            <a:spLocks noGrp="1"/>
          </p:cNvSpPr>
          <p:nvPr>
            <p:ph type="sldNum" sz="quarter" idx="12"/>
          </p:nvPr>
        </p:nvSpPr>
        <p:spPr/>
        <p:txBody>
          <a:bodyPr/>
          <a:lstStyle>
            <a:lvl1pPr>
              <a:defRPr/>
            </a:lvl1pPr>
          </a:lstStyle>
          <a:p>
            <a:pPr>
              <a:defRPr/>
            </a:pPr>
            <a:fld id="{08222E7C-EEC1-44CD-8DCF-AE24E0C437FE}" type="slidenum">
              <a:rPr lang="nl-BE" altLang="en-US"/>
              <a:pPr>
                <a:defRPr/>
              </a:pPr>
              <a:t>‹Nr.›</a:t>
            </a:fld>
            <a:endParaRPr lang="nl-BE" altLang="en-US"/>
          </a:p>
        </p:txBody>
      </p:sp>
    </p:spTree>
    <p:extLst>
      <p:ext uri="{BB962C8B-B14F-4D97-AF65-F5344CB8AC3E}">
        <p14:creationId xmlns:p14="http://schemas.microsoft.com/office/powerpoint/2010/main" val="97217580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6E22A5-8CC5-411E-9440-5AF50FDA2807}"/>
              </a:ext>
            </a:extLst>
          </p:cNvPr>
          <p:cNvSpPr>
            <a:spLocks noGrp="1"/>
          </p:cNvSpPr>
          <p:nvPr>
            <p:ph type="dt" sz="half" idx="10"/>
          </p:nvPr>
        </p:nvSpPr>
        <p:spPr/>
        <p:txBody>
          <a:bodyPr/>
          <a:lstStyle>
            <a:lvl1pPr>
              <a:defRPr/>
            </a:lvl1pPr>
          </a:lstStyle>
          <a:p>
            <a:pPr>
              <a:defRPr/>
            </a:pPr>
            <a:fld id="{4279D9F3-EBA7-436B-BB91-52D80FF8E001}" type="datetimeFigureOut">
              <a:rPr lang="nl-BE"/>
              <a:pPr>
                <a:defRPr/>
              </a:pPr>
              <a:t>30/09/2022</a:t>
            </a:fld>
            <a:endParaRPr lang="nl-BE"/>
          </a:p>
        </p:txBody>
      </p:sp>
      <p:sp>
        <p:nvSpPr>
          <p:cNvPr id="5" name="Footer Placeholder 4">
            <a:extLst>
              <a:ext uri="{FF2B5EF4-FFF2-40B4-BE49-F238E27FC236}">
                <a16:creationId xmlns:a16="http://schemas.microsoft.com/office/drawing/2014/main" id="{F8BC471C-A2D1-40B4-8375-990EC1F46A31}"/>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5A86B7FD-B8DF-45C0-8B33-7817410D9C4C}"/>
              </a:ext>
            </a:extLst>
          </p:cNvPr>
          <p:cNvSpPr>
            <a:spLocks noGrp="1"/>
          </p:cNvSpPr>
          <p:nvPr>
            <p:ph type="sldNum" sz="quarter" idx="12"/>
          </p:nvPr>
        </p:nvSpPr>
        <p:spPr/>
        <p:txBody>
          <a:bodyPr/>
          <a:lstStyle>
            <a:lvl1pPr>
              <a:defRPr/>
            </a:lvl1pPr>
          </a:lstStyle>
          <a:p>
            <a:pPr>
              <a:defRPr/>
            </a:pPr>
            <a:fld id="{C9FEF1AB-6690-492D-AB7D-355D64D98B17}" type="slidenum">
              <a:rPr lang="nl-BE" altLang="en-US"/>
              <a:pPr>
                <a:defRPr/>
              </a:pPr>
              <a:t>‹Nr.›</a:t>
            </a:fld>
            <a:endParaRPr lang="nl-BE" altLang="en-US"/>
          </a:p>
        </p:txBody>
      </p:sp>
    </p:spTree>
    <p:extLst>
      <p:ext uri="{BB962C8B-B14F-4D97-AF65-F5344CB8AC3E}">
        <p14:creationId xmlns:p14="http://schemas.microsoft.com/office/powerpoint/2010/main" val="59036444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242E9F6-9345-4488-A18B-C786B3AA0D1F}"/>
              </a:ext>
            </a:extLst>
          </p:cNvPr>
          <p:cNvSpPr>
            <a:spLocks noGrp="1"/>
          </p:cNvSpPr>
          <p:nvPr>
            <p:ph type="dt" sz="half" idx="10"/>
          </p:nvPr>
        </p:nvSpPr>
        <p:spPr/>
        <p:txBody>
          <a:bodyPr/>
          <a:lstStyle>
            <a:lvl1pPr>
              <a:defRPr/>
            </a:lvl1pPr>
          </a:lstStyle>
          <a:p>
            <a:pPr>
              <a:defRPr/>
            </a:pPr>
            <a:fld id="{0B76F902-E106-451A-9DD5-78073396DA85}" type="datetimeFigureOut">
              <a:rPr lang="nl-BE"/>
              <a:pPr>
                <a:defRPr/>
              </a:pPr>
              <a:t>30/09/2022</a:t>
            </a:fld>
            <a:endParaRPr lang="nl-BE"/>
          </a:p>
        </p:txBody>
      </p:sp>
      <p:sp>
        <p:nvSpPr>
          <p:cNvPr id="6" name="Footer Placeholder 4">
            <a:extLst>
              <a:ext uri="{FF2B5EF4-FFF2-40B4-BE49-F238E27FC236}">
                <a16:creationId xmlns:a16="http://schemas.microsoft.com/office/drawing/2014/main" id="{45F75233-61F5-4AFD-96D7-E484C182FFAB}"/>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75BA1F6B-B082-4A7C-9567-E7B3BBB35BAD}"/>
              </a:ext>
            </a:extLst>
          </p:cNvPr>
          <p:cNvSpPr>
            <a:spLocks noGrp="1"/>
          </p:cNvSpPr>
          <p:nvPr>
            <p:ph type="sldNum" sz="quarter" idx="12"/>
          </p:nvPr>
        </p:nvSpPr>
        <p:spPr/>
        <p:txBody>
          <a:bodyPr/>
          <a:lstStyle>
            <a:lvl1pPr>
              <a:defRPr/>
            </a:lvl1pPr>
          </a:lstStyle>
          <a:p>
            <a:pPr>
              <a:defRPr/>
            </a:pPr>
            <a:fld id="{7FDE3DF4-A547-4768-88E1-53019D701BD6}" type="slidenum">
              <a:rPr lang="nl-BE" altLang="en-US"/>
              <a:pPr>
                <a:defRPr/>
              </a:pPr>
              <a:t>‹Nr.›</a:t>
            </a:fld>
            <a:endParaRPr lang="nl-BE" altLang="en-US"/>
          </a:p>
        </p:txBody>
      </p:sp>
    </p:spTree>
    <p:extLst>
      <p:ext uri="{BB962C8B-B14F-4D97-AF65-F5344CB8AC3E}">
        <p14:creationId xmlns:p14="http://schemas.microsoft.com/office/powerpoint/2010/main" val="276229496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797041C-06EB-44F4-9F35-81C59545B159}"/>
              </a:ext>
            </a:extLst>
          </p:cNvPr>
          <p:cNvSpPr>
            <a:spLocks noGrp="1"/>
          </p:cNvSpPr>
          <p:nvPr>
            <p:ph type="dt" sz="half" idx="10"/>
          </p:nvPr>
        </p:nvSpPr>
        <p:spPr/>
        <p:txBody>
          <a:bodyPr/>
          <a:lstStyle>
            <a:lvl1pPr>
              <a:defRPr/>
            </a:lvl1pPr>
          </a:lstStyle>
          <a:p>
            <a:pPr>
              <a:defRPr/>
            </a:pPr>
            <a:fld id="{39F96CA8-48B3-4486-8EA8-CE318A69ED35}" type="datetimeFigureOut">
              <a:rPr lang="nl-BE"/>
              <a:pPr>
                <a:defRPr/>
              </a:pPr>
              <a:t>30/09/2022</a:t>
            </a:fld>
            <a:endParaRPr lang="nl-BE"/>
          </a:p>
        </p:txBody>
      </p:sp>
      <p:sp>
        <p:nvSpPr>
          <p:cNvPr id="8" name="Footer Placeholder 4">
            <a:extLst>
              <a:ext uri="{FF2B5EF4-FFF2-40B4-BE49-F238E27FC236}">
                <a16:creationId xmlns:a16="http://schemas.microsoft.com/office/drawing/2014/main" id="{A0AE1B0E-FBEC-4555-B8D4-F5EECA4349AF}"/>
              </a:ext>
            </a:extLst>
          </p:cNvPr>
          <p:cNvSpPr>
            <a:spLocks noGrp="1"/>
          </p:cNvSpPr>
          <p:nvPr>
            <p:ph type="ftr" sz="quarter" idx="11"/>
          </p:nvPr>
        </p:nvSpPr>
        <p:spPr/>
        <p:txBody>
          <a:bodyPr/>
          <a:lstStyle>
            <a:lvl1pPr>
              <a:defRPr/>
            </a:lvl1pPr>
          </a:lstStyle>
          <a:p>
            <a:pPr>
              <a:defRPr/>
            </a:pPr>
            <a:endParaRPr lang="nl-BE"/>
          </a:p>
        </p:txBody>
      </p:sp>
      <p:sp>
        <p:nvSpPr>
          <p:cNvPr id="9" name="Slide Number Placeholder 5">
            <a:extLst>
              <a:ext uri="{FF2B5EF4-FFF2-40B4-BE49-F238E27FC236}">
                <a16:creationId xmlns:a16="http://schemas.microsoft.com/office/drawing/2014/main" id="{1AF94B7F-E55B-4023-BE2E-88E69489DFCB}"/>
              </a:ext>
            </a:extLst>
          </p:cNvPr>
          <p:cNvSpPr>
            <a:spLocks noGrp="1"/>
          </p:cNvSpPr>
          <p:nvPr>
            <p:ph type="sldNum" sz="quarter" idx="12"/>
          </p:nvPr>
        </p:nvSpPr>
        <p:spPr/>
        <p:txBody>
          <a:bodyPr/>
          <a:lstStyle>
            <a:lvl1pPr>
              <a:defRPr/>
            </a:lvl1pPr>
          </a:lstStyle>
          <a:p>
            <a:pPr>
              <a:defRPr/>
            </a:pPr>
            <a:fld id="{2DCEEB07-3229-4AA6-8BA4-C798C94B228C}" type="slidenum">
              <a:rPr lang="nl-BE" altLang="en-US"/>
              <a:pPr>
                <a:defRPr/>
              </a:pPr>
              <a:t>‹Nr.›</a:t>
            </a:fld>
            <a:endParaRPr lang="nl-BE" altLang="en-US"/>
          </a:p>
        </p:txBody>
      </p:sp>
    </p:spTree>
    <p:extLst>
      <p:ext uri="{BB962C8B-B14F-4D97-AF65-F5344CB8AC3E}">
        <p14:creationId xmlns:p14="http://schemas.microsoft.com/office/powerpoint/2010/main" val="1753521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120514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240C3BAD-26FB-4D7A-8CC7-541BC09A5BF7}"/>
              </a:ext>
            </a:extLst>
          </p:cNvPr>
          <p:cNvSpPr>
            <a:spLocks noGrp="1"/>
          </p:cNvSpPr>
          <p:nvPr>
            <p:ph type="dt" sz="half" idx="10"/>
          </p:nvPr>
        </p:nvSpPr>
        <p:spPr/>
        <p:txBody>
          <a:bodyPr/>
          <a:lstStyle>
            <a:lvl1pPr>
              <a:defRPr/>
            </a:lvl1pPr>
          </a:lstStyle>
          <a:p>
            <a:pPr>
              <a:defRPr/>
            </a:pPr>
            <a:fld id="{2F6C4D97-A3BE-436D-AE5D-77026C28DA17}" type="datetimeFigureOut">
              <a:rPr lang="nl-BE"/>
              <a:pPr>
                <a:defRPr/>
              </a:pPr>
              <a:t>30/09/2022</a:t>
            </a:fld>
            <a:endParaRPr lang="nl-BE"/>
          </a:p>
        </p:txBody>
      </p:sp>
      <p:sp>
        <p:nvSpPr>
          <p:cNvPr id="4" name="Footer Placeholder 4">
            <a:extLst>
              <a:ext uri="{FF2B5EF4-FFF2-40B4-BE49-F238E27FC236}">
                <a16:creationId xmlns:a16="http://schemas.microsoft.com/office/drawing/2014/main" id="{4B976011-3557-474B-9894-85A6F5926751}"/>
              </a:ext>
            </a:extLst>
          </p:cNvPr>
          <p:cNvSpPr>
            <a:spLocks noGrp="1"/>
          </p:cNvSpPr>
          <p:nvPr>
            <p:ph type="ftr" sz="quarter" idx="11"/>
          </p:nvPr>
        </p:nvSpPr>
        <p:spPr/>
        <p:txBody>
          <a:bodyPr/>
          <a:lstStyle>
            <a:lvl1pPr>
              <a:defRPr/>
            </a:lvl1pPr>
          </a:lstStyle>
          <a:p>
            <a:pPr>
              <a:defRPr/>
            </a:pPr>
            <a:endParaRPr lang="nl-BE"/>
          </a:p>
        </p:txBody>
      </p:sp>
      <p:sp>
        <p:nvSpPr>
          <p:cNvPr id="5" name="Slide Number Placeholder 5">
            <a:extLst>
              <a:ext uri="{FF2B5EF4-FFF2-40B4-BE49-F238E27FC236}">
                <a16:creationId xmlns:a16="http://schemas.microsoft.com/office/drawing/2014/main" id="{704F9FE2-BD7B-4C90-AA6A-874182F47860}"/>
              </a:ext>
            </a:extLst>
          </p:cNvPr>
          <p:cNvSpPr>
            <a:spLocks noGrp="1"/>
          </p:cNvSpPr>
          <p:nvPr>
            <p:ph type="sldNum" sz="quarter" idx="12"/>
          </p:nvPr>
        </p:nvSpPr>
        <p:spPr/>
        <p:txBody>
          <a:bodyPr/>
          <a:lstStyle>
            <a:lvl1pPr>
              <a:defRPr/>
            </a:lvl1pPr>
          </a:lstStyle>
          <a:p>
            <a:pPr>
              <a:defRPr/>
            </a:pPr>
            <a:fld id="{6374C44A-8473-46FF-A5AA-8446671A76EC}" type="slidenum">
              <a:rPr lang="nl-BE" altLang="en-US"/>
              <a:pPr>
                <a:defRPr/>
              </a:pPr>
              <a:t>‹Nr.›</a:t>
            </a:fld>
            <a:endParaRPr lang="nl-BE" altLang="en-US"/>
          </a:p>
        </p:txBody>
      </p:sp>
    </p:spTree>
    <p:extLst>
      <p:ext uri="{BB962C8B-B14F-4D97-AF65-F5344CB8AC3E}">
        <p14:creationId xmlns:p14="http://schemas.microsoft.com/office/powerpoint/2010/main" val="257199405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D29F959-00D1-40EF-BD70-4405F273361D}"/>
              </a:ext>
            </a:extLst>
          </p:cNvPr>
          <p:cNvSpPr>
            <a:spLocks noGrp="1"/>
          </p:cNvSpPr>
          <p:nvPr>
            <p:ph type="dt" sz="half" idx="10"/>
          </p:nvPr>
        </p:nvSpPr>
        <p:spPr/>
        <p:txBody>
          <a:bodyPr/>
          <a:lstStyle>
            <a:lvl1pPr>
              <a:defRPr/>
            </a:lvl1pPr>
          </a:lstStyle>
          <a:p>
            <a:pPr>
              <a:defRPr/>
            </a:pPr>
            <a:fld id="{4AC0900F-9EAB-4CA9-92B5-BC91BA5BA314}" type="datetimeFigureOut">
              <a:rPr lang="nl-BE"/>
              <a:pPr>
                <a:defRPr/>
              </a:pPr>
              <a:t>30/09/2022</a:t>
            </a:fld>
            <a:endParaRPr lang="nl-BE"/>
          </a:p>
        </p:txBody>
      </p:sp>
      <p:sp>
        <p:nvSpPr>
          <p:cNvPr id="3" name="Footer Placeholder 4">
            <a:extLst>
              <a:ext uri="{FF2B5EF4-FFF2-40B4-BE49-F238E27FC236}">
                <a16:creationId xmlns:a16="http://schemas.microsoft.com/office/drawing/2014/main" id="{A778CF78-3595-462D-9404-C254A0B3B1DD}"/>
              </a:ext>
            </a:extLst>
          </p:cNvPr>
          <p:cNvSpPr>
            <a:spLocks noGrp="1"/>
          </p:cNvSpPr>
          <p:nvPr>
            <p:ph type="ftr" sz="quarter" idx="11"/>
          </p:nvPr>
        </p:nvSpPr>
        <p:spPr/>
        <p:txBody>
          <a:bodyPr/>
          <a:lstStyle>
            <a:lvl1pPr>
              <a:defRPr/>
            </a:lvl1pPr>
          </a:lstStyle>
          <a:p>
            <a:pPr>
              <a:defRPr/>
            </a:pPr>
            <a:endParaRPr lang="nl-BE"/>
          </a:p>
        </p:txBody>
      </p:sp>
      <p:sp>
        <p:nvSpPr>
          <p:cNvPr id="4" name="Slide Number Placeholder 5">
            <a:extLst>
              <a:ext uri="{FF2B5EF4-FFF2-40B4-BE49-F238E27FC236}">
                <a16:creationId xmlns:a16="http://schemas.microsoft.com/office/drawing/2014/main" id="{96363552-C7E6-4952-993A-E7A7A53E2C89}"/>
              </a:ext>
            </a:extLst>
          </p:cNvPr>
          <p:cNvSpPr>
            <a:spLocks noGrp="1"/>
          </p:cNvSpPr>
          <p:nvPr>
            <p:ph type="sldNum" sz="quarter" idx="12"/>
          </p:nvPr>
        </p:nvSpPr>
        <p:spPr/>
        <p:txBody>
          <a:bodyPr/>
          <a:lstStyle>
            <a:lvl1pPr>
              <a:defRPr/>
            </a:lvl1pPr>
          </a:lstStyle>
          <a:p>
            <a:pPr>
              <a:defRPr/>
            </a:pPr>
            <a:fld id="{DB6BAC48-6C54-4DC9-8B8C-C0CFAD3F6E1F}" type="slidenum">
              <a:rPr lang="nl-BE" altLang="en-US"/>
              <a:pPr>
                <a:defRPr/>
              </a:pPr>
              <a:t>‹Nr.›</a:t>
            </a:fld>
            <a:endParaRPr lang="nl-BE" altLang="en-US"/>
          </a:p>
        </p:txBody>
      </p:sp>
    </p:spTree>
    <p:extLst>
      <p:ext uri="{BB962C8B-B14F-4D97-AF65-F5344CB8AC3E}">
        <p14:creationId xmlns:p14="http://schemas.microsoft.com/office/powerpoint/2010/main" val="127979397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E64FFA7-F244-48ED-A1C9-F3BA59A3BDFB}"/>
              </a:ext>
            </a:extLst>
          </p:cNvPr>
          <p:cNvSpPr>
            <a:spLocks noGrp="1"/>
          </p:cNvSpPr>
          <p:nvPr>
            <p:ph type="dt" sz="half" idx="10"/>
          </p:nvPr>
        </p:nvSpPr>
        <p:spPr/>
        <p:txBody>
          <a:bodyPr/>
          <a:lstStyle>
            <a:lvl1pPr>
              <a:defRPr/>
            </a:lvl1pPr>
          </a:lstStyle>
          <a:p>
            <a:pPr>
              <a:defRPr/>
            </a:pPr>
            <a:fld id="{E09A1018-F25B-4642-B1F0-573FBFDD2B37}" type="datetimeFigureOut">
              <a:rPr lang="nl-BE"/>
              <a:pPr>
                <a:defRPr/>
              </a:pPr>
              <a:t>30/09/2022</a:t>
            </a:fld>
            <a:endParaRPr lang="nl-BE"/>
          </a:p>
        </p:txBody>
      </p:sp>
      <p:sp>
        <p:nvSpPr>
          <p:cNvPr id="6" name="Footer Placeholder 4">
            <a:extLst>
              <a:ext uri="{FF2B5EF4-FFF2-40B4-BE49-F238E27FC236}">
                <a16:creationId xmlns:a16="http://schemas.microsoft.com/office/drawing/2014/main" id="{AA48EAED-1381-4779-B8C9-B317D951985C}"/>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89EB4BE9-148D-4130-B1D3-384E1F063BCF}"/>
              </a:ext>
            </a:extLst>
          </p:cNvPr>
          <p:cNvSpPr>
            <a:spLocks noGrp="1"/>
          </p:cNvSpPr>
          <p:nvPr>
            <p:ph type="sldNum" sz="quarter" idx="12"/>
          </p:nvPr>
        </p:nvSpPr>
        <p:spPr/>
        <p:txBody>
          <a:bodyPr/>
          <a:lstStyle>
            <a:lvl1pPr>
              <a:defRPr/>
            </a:lvl1pPr>
          </a:lstStyle>
          <a:p>
            <a:pPr>
              <a:defRPr/>
            </a:pPr>
            <a:fld id="{D24DA237-6912-49C0-BDB2-E119BBD13C03}" type="slidenum">
              <a:rPr lang="nl-BE" altLang="en-US"/>
              <a:pPr>
                <a:defRPr/>
              </a:pPr>
              <a:t>‹Nr.›</a:t>
            </a:fld>
            <a:endParaRPr lang="nl-BE" altLang="en-US"/>
          </a:p>
        </p:txBody>
      </p:sp>
    </p:spTree>
    <p:extLst>
      <p:ext uri="{BB962C8B-B14F-4D97-AF65-F5344CB8AC3E}">
        <p14:creationId xmlns:p14="http://schemas.microsoft.com/office/powerpoint/2010/main" val="349033390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7A0DD73-2A6E-4190-8653-0CF9ADA99C89}"/>
              </a:ext>
            </a:extLst>
          </p:cNvPr>
          <p:cNvSpPr>
            <a:spLocks noGrp="1"/>
          </p:cNvSpPr>
          <p:nvPr>
            <p:ph type="dt" sz="half" idx="10"/>
          </p:nvPr>
        </p:nvSpPr>
        <p:spPr/>
        <p:txBody>
          <a:bodyPr/>
          <a:lstStyle>
            <a:lvl1pPr>
              <a:defRPr/>
            </a:lvl1pPr>
          </a:lstStyle>
          <a:p>
            <a:pPr>
              <a:defRPr/>
            </a:pPr>
            <a:fld id="{FCB30073-B25B-44D6-8CA3-1C5936509AA1}" type="datetimeFigureOut">
              <a:rPr lang="nl-BE"/>
              <a:pPr>
                <a:defRPr/>
              </a:pPr>
              <a:t>30/09/2022</a:t>
            </a:fld>
            <a:endParaRPr lang="nl-BE"/>
          </a:p>
        </p:txBody>
      </p:sp>
      <p:sp>
        <p:nvSpPr>
          <p:cNvPr id="6" name="Footer Placeholder 4">
            <a:extLst>
              <a:ext uri="{FF2B5EF4-FFF2-40B4-BE49-F238E27FC236}">
                <a16:creationId xmlns:a16="http://schemas.microsoft.com/office/drawing/2014/main" id="{C1C7D247-CFBF-4B66-88F2-95E5A3A07F9A}"/>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AEFA5343-DD64-4F0A-9E38-447FED67116E}"/>
              </a:ext>
            </a:extLst>
          </p:cNvPr>
          <p:cNvSpPr>
            <a:spLocks noGrp="1"/>
          </p:cNvSpPr>
          <p:nvPr>
            <p:ph type="sldNum" sz="quarter" idx="12"/>
          </p:nvPr>
        </p:nvSpPr>
        <p:spPr/>
        <p:txBody>
          <a:bodyPr/>
          <a:lstStyle>
            <a:lvl1pPr>
              <a:defRPr/>
            </a:lvl1pPr>
          </a:lstStyle>
          <a:p>
            <a:pPr>
              <a:defRPr/>
            </a:pPr>
            <a:fld id="{F3BC94DD-1F43-47DA-89B7-8DF1ECE709C2}" type="slidenum">
              <a:rPr lang="nl-BE" altLang="en-US"/>
              <a:pPr>
                <a:defRPr/>
              </a:pPr>
              <a:t>‹Nr.›</a:t>
            </a:fld>
            <a:endParaRPr lang="nl-BE" altLang="en-US"/>
          </a:p>
        </p:txBody>
      </p:sp>
    </p:spTree>
    <p:extLst>
      <p:ext uri="{BB962C8B-B14F-4D97-AF65-F5344CB8AC3E}">
        <p14:creationId xmlns:p14="http://schemas.microsoft.com/office/powerpoint/2010/main" val="122374035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D42FD89-C27D-4E5D-8748-A01B7904BB46}"/>
              </a:ext>
            </a:extLst>
          </p:cNvPr>
          <p:cNvSpPr>
            <a:spLocks noGrp="1"/>
          </p:cNvSpPr>
          <p:nvPr>
            <p:ph type="dt" sz="half" idx="10"/>
          </p:nvPr>
        </p:nvSpPr>
        <p:spPr/>
        <p:txBody>
          <a:bodyPr/>
          <a:lstStyle>
            <a:lvl1pPr>
              <a:defRPr/>
            </a:lvl1pPr>
          </a:lstStyle>
          <a:p>
            <a:pPr>
              <a:defRPr/>
            </a:pPr>
            <a:fld id="{6B7DB7E5-6B4A-4C4C-A0D5-0D45A7309DC6}" type="datetimeFigureOut">
              <a:rPr lang="nl-BE"/>
              <a:pPr>
                <a:defRPr/>
              </a:pPr>
              <a:t>30/09/2022</a:t>
            </a:fld>
            <a:endParaRPr lang="nl-BE"/>
          </a:p>
        </p:txBody>
      </p:sp>
      <p:sp>
        <p:nvSpPr>
          <p:cNvPr id="5" name="Footer Placeholder 4">
            <a:extLst>
              <a:ext uri="{FF2B5EF4-FFF2-40B4-BE49-F238E27FC236}">
                <a16:creationId xmlns:a16="http://schemas.microsoft.com/office/drawing/2014/main" id="{FCB94633-850B-499F-9DD9-6D53BDCA2FA1}"/>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86F0DA55-CA8E-4AFB-99DF-C944411EE23D}"/>
              </a:ext>
            </a:extLst>
          </p:cNvPr>
          <p:cNvSpPr>
            <a:spLocks noGrp="1"/>
          </p:cNvSpPr>
          <p:nvPr>
            <p:ph type="sldNum" sz="quarter" idx="12"/>
          </p:nvPr>
        </p:nvSpPr>
        <p:spPr/>
        <p:txBody>
          <a:bodyPr/>
          <a:lstStyle>
            <a:lvl1pPr>
              <a:defRPr/>
            </a:lvl1pPr>
          </a:lstStyle>
          <a:p>
            <a:pPr>
              <a:defRPr/>
            </a:pPr>
            <a:fld id="{E89C1CD2-FEB1-439D-82B7-048260546F88}" type="slidenum">
              <a:rPr lang="nl-BE" altLang="en-US"/>
              <a:pPr>
                <a:defRPr/>
              </a:pPr>
              <a:t>‹Nr.›</a:t>
            </a:fld>
            <a:endParaRPr lang="nl-BE" altLang="en-US"/>
          </a:p>
        </p:txBody>
      </p:sp>
    </p:spTree>
    <p:extLst>
      <p:ext uri="{BB962C8B-B14F-4D97-AF65-F5344CB8AC3E}">
        <p14:creationId xmlns:p14="http://schemas.microsoft.com/office/powerpoint/2010/main" val="32100737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5A7629E-978A-466F-A434-A121647465DA}"/>
              </a:ext>
            </a:extLst>
          </p:cNvPr>
          <p:cNvSpPr>
            <a:spLocks noGrp="1"/>
          </p:cNvSpPr>
          <p:nvPr>
            <p:ph type="dt" sz="half" idx="10"/>
          </p:nvPr>
        </p:nvSpPr>
        <p:spPr/>
        <p:txBody>
          <a:bodyPr/>
          <a:lstStyle>
            <a:lvl1pPr>
              <a:defRPr/>
            </a:lvl1pPr>
          </a:lstStyle>
          <a:p>
            <a:pPr>
              <a:defRPr/>
            </a:pPr>
            <a:fld id="{BFB50FEA-F7D6-42EE-AE1A-8D776F401A98}" type="datetimeFigureOut">
              <a:rPr lang="nl-BE"/>
              <a:pPr>
                <a:defRPr/>
              </a:pPr>
              <a:t>30/09/2022</a:t>
            </a:fld>
            <a:endParaRPr lang="nl-BE"/>
          </a:p>
        </p:txBody>
      </p:sp>
      <p:sp>
        <p:nvSpPr>
          <p:cNvPr id="5" name="Footer Placeholder 4">
            <a:extLst>
              <a:ext uri="{FF2B5EF4-FFF2-40B4-BE49-F238E27FC236}">
                <a16:creationId xmlns:a16="http://schemas.microsoft.com/office/drawing/2014/main" id="{32D60A27-A139-4FD7-A241-42140810B053}"/>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15CE808E-7FC4-44E1-A953-E7905FED2031}"/>
              </a:ext>
            </a:extLst>
          </p:cNvPr>
          <p:cNvSpPr>
            <a:spLocks noGrp="1"/>
          </p:cNvSpPr>
          <p:nvPr>
            <p:ph type="sldNum" sz="quarter" idx="12"/>
          </p:nvPr>
        </p:nvSpPr>
        <p:spPr/>
        <p:txBody>
          <a:bodyPr/>
          <a:lstStyle>
            <a:lvl1pPr>
              <a:defRPr/>
            </a:lvl1pPr>
          </a:lstStyle>
          <a:p>
            <a:pPr>
              <a:defRPr/>
            </a:pPr>
            <a:fld id="{2EB6D4B8-DF24-4E3F-99A4-54ECF7DF00B0}" type="slidenum">
              <a:rPr lang="nl-BE" altLang="en-US"/>
              <a:pPr>
                <a:defRPr/>
              </a:pPr>
              <a:t>‹Nr.›</a:t>
            </a:fld>
            <a:endParaRPr lang="nl-BE" altLang="en-US"/>
          </a:p>
        </p:txBody>
      </p:sp>
    </p:spTree>
    <p:extLst>
      <p:ext uri="{BB962C8B-B14F-4D97-AF65-F5344CB8AC3E}">
        <p14:creationId xmlns:p14="http://schemas.microsoft.com/office/powerpoint/2010/main" val="47830434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340499495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588797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83182408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9244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9244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6174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965296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92992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345588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69344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8778915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87759916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22343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90"/>
            <a:ext cx="2057400" cy="64087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5890"/>
            <a:ext cx="6019800" cy="6408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101238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1" y="115888"/>
            <a:ext cx="7427913" cy="1143000"/>
          </a:xfrm>
        </p:spPr>
        <p:txBody>
          <a:bodyPr/>
          <a:lstStyle/>
          <a:p>
            <a:r>
              <a:rPr lang="en-US"/>
              <a:t>Click to edit Master title style</a:t>
            </a:r>
          </a:p>
        </p:txBody>
      </p:sp>
      <p:sp>
        <p:nvSpPr>
          <p:cNvPr id="3" name="Chart Placeholder 2"/>
          <p:cNvSpPr>
            <a:spLocks noGrp="1"/>
          </p:cNvSpPr>
          <p:nvPr>
            <p:ph type="chart" idx="1"/>
          </p:nvPr>
        </p:nvSpPr>
        <p:spPr>
          <a:xfrm>
            <a:off x="457200" y="1600202"/>
            <a:ext cx="8229600" cy="4924425"/>
          </a:xfrm>
        </p:spPr>
        <p:txBody>
          <a:bodyPr/>
          <a:lstStyle/>
          <a:p>
            <a:pPr lvl="0"/>
            <a:endParaRPr lang="en-US" noProof="0"/>
          </a:p>
        </p:txBody>
      </p:sp>
    </p:spTree>
    <p:extLst>
      <p:ext uri="{BB962C8B-B14F-4D97-AF65-F5344CB8AC3E}">
        <p14:creationId xmlns:p14="http://schemas.microsoft.com/office/powerpoint/2010/main" val="109515951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C73C4F8-5A78-463F-9546-19FDCF62FC40}"/>
              </a:ext>
            </a:extLst>
          </p:cNvPr>
          <p:cNvSpPr>
            <a:spLocks noGrp="1"/>
          </p:cNvSpPr>
          <p:nvPr>
            <p:ph type="dt" sz="half" idx="10"/>
          </p:nvPr>
        </p:nvSpPr>
        <p:spPr/>
        <p:txBody>
          <a:bodyPr/>
          <a:lstStyle>
            <a:lvl1pPr>
              <a:defRPr/>
            </a:lvl1pPr>
          </a:lstStyle>
          <a:p>
            <a:pPr>
              <a:defRPr/>
            </a:pPr>
            <a:fld id="{638E4834-11CF-4166-A381-C8E878C6051D}" type="datetimeFigureOut">
              <a:rPr lang="nl-BE"/>
              <a:pPr>
                <a:defRPr/>
              </a:pPr>
              <a:t>30/09/2022</a:t>
            </a:fld>
            <a:endParaRPr lang="nl-BE" dirty="0"/>
          </a:p>
        </p:txBody>
      </p:sp>
      <p:sp>
        <p:nvSpPr>
          <p:cNvPr id="3" name="Footer Placeholder 4">
            <a:extLst>
              <a:ext uri="{FF2B5EF4-FFF2-40B4-BE49-F238E27FC236}">
                <a16:creationId xmlns:a16="http://schemas.microsoft.com/office/drawing/2014/main" id="{82D359CB-D26E-4341-8C4B-26627A8D3727}"/>
              </a:ext>
            </a:extLst>
          </p:cNvPr>
          <p:cNvSpPr>
            <a:spLocks noGrp="1"/>
          </p:cNvSpPr>
          <p:nvPr>
            <p:ph type="ftr" sz="quarter" idx="11"/>
          </p:nvPr>
        </p:nvSpPr>
        <p:spPr/>
        <p:txBody>
          <a:bodyPr/>
          <a:lstStyle>
            <a:lvl1pPr>
              <a:defRPr/>
            </a:lvl1pPr>
          </a:lstStyle>
          <a:p>
            <a:pPr>
              <a:defRPr/>
            </a:pPr>
            <a:endParaRPr lang="nl-BE"/>
          </a:p>
        </p:txBody>
      </p:sp>
      <p:sp>
        <p:nvSpPr>
          <p:cNvPr id="4" name="Slide Number Placeholder 5">
            <a:extLst>
              <a:ext uri="{FF2B5EF4-FFF2-40B4-BE49-F238E27FC236}">
                <a16:creationId xmlns:a16="http://schemas.microsoft.com/office/drawing/2014/main" id="{6E7FAB85-C896-413E-80A8-70CE1D7490B4}"/>
              </a:ext>
            </a:extLst>
          </p:cNvPr>
          <p:cNvSpPr>
            <a:spLocks noGrp="1"/>
          </p:cNvSpPr>
          <p:nvPr>
            <p:ph type="sldNum" sz="quarter" idx="12"/>
          </p:nvPr>
        </p:nvSpPr>
        <p:spPr/>
        <p:txBody>
          <a:bodyPr/>
          <a:lstStyle>
            <a:lvl1pPr>
              <a:defRPr/>
            </a:lvl1pPr>
          </a:lstStyle>
          <a:p>
            <a:fld id="{FFD9CC85-EC04-4AD8-97CF-1E6F3AD345A0}" type="slidenum">
              <a:rPr lang="nl-BE" altLang="en-US"/>
              <a:pPr/>
              <a:t>‹Nr.›</a:t>
            </a:fld>
            <a:endParaRPr lang="nl-BE" altLang="en-US"/>
          </a:p>
        </p:txBody>
      </p:sp>
    </p:spTree>
    <p:extLst>
      <p:ext uri="{BB962C8B-B14F-4D97-AF65-F5344CB8AC3E}">
        <p14:creationId xmlns:p14="http://schemas.microsoft.com/office/powerpoint/2010/main" val="253469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8193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09616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208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9260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05D474-11E5-4ED4-BC93-8FACA6FE4108}"/>
              </a:ext>
            </a:extLst>
          </p:cNvPr>
          <p:cNvSpPr>
            <a:spLocks noGrp="1"/>
          </p:cNvSpPr>
          <p:nvPr>
            <p:ph type="dt" sz="half" idx="10"/>
          </p:nvPr>
        </p:nvSpPr>
        <p:spPr/>
        <p:txBody>
          <a:bodyPr/>
          <a:lstStyle>
            <a:lvl1pPr>
              <a:defRPr/>
            </a:lvl1pPr>
          </a:lstStyle>
          <a:p>
            <a:pPr>
              <a:defRPr/>
            </a:pPr>
            <a:fld id="{6AE157F4-E471-40E9-9D06-456C40C6E0FC}" type="datetimeFigureOut">
              <a:rPr lang="nl-BE"/>
              <a:pPr>
                <a:defRPr/>
              </a:pPr>
              <a:t>30/09/2022</a:t>
            </a:fld>
            <a:endParaRPr lang="nl-BE"/>
          </a:p>
        </p:txBody>
      </p:sp>
      <p:sp>
        <p:nvSpPr>
          <p:cNvPr id="5" name="Footer Placeholder 4">
            <a:extLst>
              <a:ext uri="{FF2B5EF4-FFF2-40B4-BE49-F238E27FC236}">
                <a16:creationId xmlns:a16="http://schemas.microsoft.com/office/drawing/2014/main" id="{3E360877-9646-4783-B170-011F97DE85A5}"/>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019CCD28-A7DF-4987-8B64-58C6646B0800}"/>
              </a:ext>
            </a:extLst>
          </p:cNvPr>
          <p:cNvSpPr>
            <a:spLocks noGrp="1"/>
          </p:cNvSpPr>
          <p:nvPr>
            <p:ph type="sldNum" sz="quarter" idx="12"/>
          </p:nvPr>
        </p:nvSpPr>
        <p:spPr/>
        <p:txBody>
          <a:bodyPr/>
          <a:lstStyle>
            <a:lvl1pPr>
              <a:defRPr/>
            </a:lvl1pPr>
          </a:lstStyle>
          <a:p>
            <a:pPr>
              <a:defRPr/>
            </a:pPr>
            <a:fld id="{0755DA78-D0A9-4D3B-A447-378324874FB1}" type="slidenum">
              <a:rPr lang="nl-BE" altLang="en-US"/>
              <a:pPr>
                <a:defRPr/>
              </a:pPr>
              <a:t>‹Nr.›</a:t>
            </a:fld>
            <a:endParaRPr lang="nl-BE" altLang="en-US"/>
          </a:p>
        </p:txBody>
      </p:sp>
    </p:spTree>
    <p:extLst>
      <p:ext uri="{BB962C8B-B14F-4D97-AF65-F5344CB8AC3E}">
        <p14:creationId xmlns:p14="http://schemas.microsoft.com/office/powerpoint/2010/main" val="1584918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98186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1557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88"/>
            <a:ext cx="2057400" cy="64087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5888"/>
            <a:ext cx="6019800" cy="6408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5703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7427913"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924425"/>
          </a:xfrm>
        </p:spPr>
        <p:txBody>
          <a:bodyPr/>
          <a:lstStyle/>
          <a:p>
            <a:pPr lvl="0"/>
            <a:endParaRPr lang="en-US" noProof="0"/>
          </a:p>
        </p:txBody>
      </p:sp>
    </p:spTree>
    <p:extLst>
      <p:ext uri="{BB962C8B-B14F-4D97-AF65-F5344CB8AC3E}">
        <p14:creationId xmlns:p14="http://schemas.microsoft.com/office/powerpoint/2010/main" val="4192645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008DB0E-E90A-4375-AAC4-D3A5D3249F14}"/>
              </a:ext>
            </a:extLst>
          </p:cNvPr>
          <p:cNvSpPr>
            <a:spLocks noGrp="1"/>
          </p:cNvSpPr>
          <p:nvPr>
            <p:ph type="dt" sz="half" idx="10"/>
          </p:nvPr>
        </p:nvSpPr>
        <p:spPr/>
        <p:txBody>
          <a:bodyPr/>
          <a:lstStyle>
            <a:lvl1pPr>
              <a:defRPr/>
            </a:lvl1pPr>
          </a:lstStyle>
          <a:p>
            <a:pPr>
              <a:defRPr/>
            </a:pPr>
            <a:fld id="{3948BD06-A998-409A-8BFE-D34128FD7BD3}" type="datetimeFigureOut">
              <a:rPr lang="nl-BE"/>
              <a:pPr>
                <a:defRPr/>
              </a:pPr>
              <a:t>30/09/2022</a:t>
            </a:fld>
            <a:endParaRPr lang="nl-BE"/>
          </a:p>
        </p:txBody>
      </p:sp>
      <p:sp>
        <p:nvSpPr>
          <p:cNvPr id="5" name="Footer Placeholder 4">
            <a:extLst>
              <a:ext uri="{FF2B5EF4-FFF2-40B4-BE49-F238E27FC236}">
                <a16:creationId xmlns:a16="http://schemas.microsoft.com/office/drawing/2014/main" id="{E5315B1B-95B2-4C6C-90DB-00C3E001EEA4}"/>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46B87118-9A9B-4FE8-9318-B8A6F9482185}"/>
              </a:ext>
            </a:extLst>
          </p:cNvPr>
          <p:cNvSpPr>
            <a:spLocks noGrp="1"/>
          </p:cNvSpPr>
          <p:nvPr>
            <p:ph type="sldNum" sz="quarter" idx="12"/>
          </p:nvPr>
        </p:nvSpPr>
        <p:spPr/>
        <p:txBody>
          <a:bodyPr/>
          <a:lstStyle>
            <a:lvl1pPr>
              <a:defRPr/>
            </a:lvl1pPr>
          </a:lstStyle>
          <a:p>
            <a:pPr>
              <a:defRPr/>
            </a:pPr>
            <a:fld id="{55EC575C-9E1C-433E-A46A-03E08F9E3D3E}" type="slidenum">
              <a:rPr lang="nl-BE" altLang="en-US"/>
              <a:pPr>
                <a:defRPr/>
              </a:pPr>
              <a:t>‹Nr.›</a:t>
            </a:fld>
            <a:endParaRPr lang="nl-BE" altLang="en-US"/>
          </a:p>
        </p:txBody>
      </p:sp>
    </p:spTree>
    <p:extLst>
      <p:ext uri="{BB962C8B-B14F-4D97-AF65-F5344CB8AC3E}">
        <p14:creationId xmlns:p14="http://schemas.microsoft.com/office/powerpoint/2010/main" val="2351930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C3D605A-6592-4499-A05C-FD22311131F6}"/>
              </a:ext>
            </a:extLst>
          </p:cNvPr>
          <p:cNvSpPr>
            <a:spLocks noGrp="1"/>
          </p:cNvSpPr>
          <p:nvPr>
            <p:ph type="dt" sz="half" idx="10"/>
          </p:nvPr>
        </p:nvSpPr>
        <p:spPr/>
        <p:txBody>
          <a:bodyPr/>
          <a:lstStyle>
            <a:lvl1pPr>
              <a:defRPr/>
            </a:lvl1pPr>
          </a:lstStyle>
          <a:p>
            <a:pPr>
              <a:defRPr/>
            </a:pPr>
            <a:fld id="{498A4CF0-462B-44DB-B3FA-A78A0ACC487A}" type="datetimeFigureOut">
              <a:rPr lang="nl-BE"/>
              <a:pPr>
                <a:defRPr/>
              </a:pPr>
              <a:t>30/09/2022</a:t>
            </a:fld>
            <a:endParaRPr lang="nl-BE"/>
          </a:p>
        </p:txBody>
      </p:sp>
      <p:sp>
        <p:nvSpPr>
          <p:cNvPr id="5" name="Footer Placeholder 4">
            <a:extLst>
              <a:ext uri="{FF2B5EF4-FFF2-40B4-BE49-F238E27FC236}">
                <a16:creationId xmlns:a16="http://schemas.microsoft.com/office/drawing/2014/main" id="{DA69BE54-5501-4187-9B34-C3064E70B418}"/>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C9E5800A-7D3F-41A5-BB1D-0603B2F4F1D9}"/>
              </a:ext>
            </a:extLst>
          </p:cNvPr>
          <p:cNvSpPr>
            <a:spLocks noGrp="1"/>
          </p:cNvSpPr>
          <p:nvPr>
            <p:ph type="sldNum" sz="quarter" idx="12"/>
          </p:nvPr>
        </p:nvSpPr>
        <p:spPr/>
        <p:txBody>
          <a:bodyPr/>
          <a:lstStyle>
            <a:lvl1pPr>
              <a:defRPr/>
            </a:lvl1pPr>
          </a:lstStyle>
          <a:p>
            <a:pPr>
              <a:defRPr/>
            </a:pPr>
            <a:fld id="{FC3C8B88-0BBC-4455-BA21-BD840F55FFA2}" type="slidenum">
              <a:rPr lang="nl-BE" altLang="en-US"/>
              <a:pPr>
                <a:defRPr/>
              </a:pPr>
              <a:t>‹Nr.›</a:t>
            </a:fld>
            <a:endParaRPr lang="nl-BE" altLang="en-US"/>
          </a:p>
        </p:txBody>
      </p:sp>
    </p:spTree>
    <p:extLst>
      <p:ext uri="{BB962C8B-B14F-4D97-AF65-F5344CB8AC3E}">
        <p14:creationId xmlns:p14="http://schemas.microsoft.com/office/powerpoint/2010/main" val="3085120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994CF5-B57F-4E26-A584-374B304E4689}"/>
              </a:ext>
            </a:extLst>
          </p:cNvPr>
          <p:cNvSpPr>
            <a:spLocks noGrp="1"/>
          </p:cNvSpPr>
          <p:nvPr>
            <p:ph type="dt" sz="half" idx="10"/>
          </p:nvPr>
        </p:nvSpPr>
        <p:spPr/>
        <p:txBody>
          <a:bodyPr/>
          <a:lstStyle>
            <a:lvl1pPr>
              <a:defRPr/>
            </a:lvl1pPr>
          </a:lstStyle>
          <a:p>
            <a:pPr>
              <a:defRPr/>
            </a:pPr>
            <a:fld id="{5F1EE70A-B0E2-49BE-8153-3ED87B0FD698}" type="datetimeFigureOut">
              <a:rPr lang="nl-BE"/>
              <a:pPr>
                <a:defRPr/>
              </a:pPr>
              <a:t>30/09/2022</a:t>
            </a:fld>
            <a:endParaRPr lang="nl-BE"/>
          </a:p>
        </p:txBody>
      </p:sp>
      <p:sp>
        <p:nvSpPr>
          <p:cNvPr id="5" name="Footer Placeholder 4">
            <a:extLst>
              <a:ext uri="{FF2B5EF4-FFF2-40B4-BE49-F238E27FC236}">
                <a16:creationId xmlns:a16="http://schemas.microsoft.com/office/drawing/2014/main" id="{EA79DCDA-E046-4F02-A779-4B1066559A98}"/>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171F4305-F59A-4BC6-BA82-6C21BE94332C}"/>
              </a:ext>
            </a:extLst>
          </p:cNvPr>
          <p:cNvSpPr>
            <a:spLocks noGrp="1"/>
          </p:cNvSpPr>
          <p:nvPr>
            <p:ph type="sldNum" sz="quarter" idx="12"/>
          </p:nvPr>
        </p:nvSpPr>
        <p:spPr/>
        <p:txBody>
          <a:bodyPr/>
          <a:lstStyle>
            <a:lvl1pPr>
              <a:defRPr/>
            </a:lvl1pPr>
          </a:lstStyle>
          <a:p>
            <a:pPr>
              <a:defRPr/>
            </a:pPr>
            <a:fld id="{158A7A6C-F64D-4C3D-95D1-5123C326F31D}" type="slidenum">
              <a:rPr lang="nl-BE" altLang="en-US"/>
              <a:pPr>
                <a:defRPr/>
              </a:pPr>
              <a:t>‹Nr.›</a:t>
            </a:fld>
            <a:endParaRPr lang="nl-BE" altLang="en-US"/>
          </a:p>
        </p:txBody>
      </p:sp>
    </p:spTree>
    <p:extLst>
      <p:ext uri="{BB962C8B-B14F-4D97-AF65-F5344CB8AC3E}">
        <p14:creationId xmlns:p14="http://schemas.microsoft.com/office/powerpoint/2010/main" val="3934765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067ACA0-AEB9-4611-88B8-A8DAAA05D87C}"/>
              </a:ext>
            </a:extLst>
          </p:cNvPr>
          <p:cNvSpPr>
            <a:spLocks noGrp="1"/>
          </p:cNvSpPr>
          <p:nvPr>
            <p:ph type="dt" sz="half" idx="10"/>
          </p:nvPr>
        </p:nvSpPr>
        <p:spPr/>
        <p:txBody>
          <a:bodyPr/>
          <a:lstStyle>
            <a:lvl1pPr>
              <a:defRPr/>
            </a:lvl1pPr>
          </a:lstStyle>
          <a:p>
            <a:pPr>
              <a:defRPr/>
            </a:pPr>
            <a:fld id="{AB7683C4-2FAE-4586-835A-02DCF301BF31}" type="datetimeFigureOut">
              <a:rPr lang="nl-BE"/>
              <a:pPr>
                <a:defRPr/>
              </a:pPr>
              <a:t>30/09/2022</a:t>
            </a:fld>
            <a:endParaRPr lang="nl-BE"/>
          </a:p>
        </p:txBody>
      </p:sp>
      <p:sp>
        <p:nvSpPr>
          <p:cNvPr id="6" name="Footer Placeholder 4">
            <a:extLst>
              <a:ext uri="{FF2B5EF4-FFF2-40B4-BE49-F238E27FC236}">
                <a16:creationId xmlns:a16="http://schemas.microsoft.com/office/drawing/2014/main" id="{95089291-0E9E-491F-801F-9A7E7D3ED13A}"/>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5C7C8DFC-DA0C-4D71-9FAE-CE01D01A22DD}"/>
              </a:ext>
            </a:extLst>
          </p:cNvPr>
          <p:cNvSpPr>
            <a:spLocks noGrp="1"/>
          </p:cNvSpPr>
          <p:nvPr>
            <p:ph type="sldNum" sz="quarter" idx="12"/>
          </p:nvPr>
        </p:nvSpPr>
        <p:spPr/>
        <p:txBody>
          <a:bodyPr/>
          <a:lstStyle>
            <a:lvl1pPr>
              <a:defRPr/>
            </a:lvl1pPr>
          </a:lstStyle>
          <a:p>
            <a:pPr>
              <a:defRPr/>
            </a:pPr>
            <a:fld id="{5E379752-BF1F-4ABC-87A6-02DF6836B0D9}" type="slidenum">
              <a:rPr lang="nl-BE" altLang="en-US"/>
              <a:pPr>
                <a:defRPr/>
              </a:pPr>
              <a:t>‹Nr.›</a:t>
            </a:fld>
            <a:endParaRPr lang="nl-BE" altLang="en-US"/>
          </a:p>
        </p:txBody>
      </p:sp>
    </p:spTree>
    <p:extLst>
      <p:ext uri="{BB962C8B-B14F-4D97-AF65-F5344CB8AC3E}">
        <p14:creationId xmlns:p14="http://schemas.microsoft.com/office/powerpoint/2010/main" val="721135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59BD4902-E33B-4DF1-9EC9-29C2FDB9B624}"/>
              </a:ext>
            </a:extLst>
          </p:cNvPr>
          <p:cNvSpPr>
            <a:spLocks noGrp="1"/>
          </p:cNvSpPr>
          <p:nvPr>
            <p:ph type="dt" sz="half" idx="10"/>
          </p:nvPr>
        </p:nvSpPr>
        <p:spPr/>
        <p:txBody>
          <a:bodyPr/>
          <a:lstStyle>
            <a:lvl1pPr>
              <a:defRPr/>
            </a:lvl1pPr>
          </a:lstStyle>
          <a:p>
            <a:pPr>
              <a:defRPr/>
            </a:pPr>
            <a:fld id="{14119A92-E2E4-4FF8-B61B-F6A0CF546B1B}" type="datetimeFigureOut">
              <a:rPr lang="nl-BE"/>
              <a:pPr>
                <a:defRPr/>
              </a:pPr>
              <a:t>30/09/2022</a:t>
            </a:fld>
            <a:endParaRPr lang="nl-BE"/>
          </a:p>
        </p:txBody>
      </p:sp>
      <p:sp>
        <p:nvSpPr>
          <p:cNvPr id="8" name="Footer Placeholder 4">
            <a:extLst>
              <a:ext uri="{FF2B5EF4-FFF2-40B4-BE49-F238E27FC236}">
                <a16:creationId xmlns:a16="http://schemas.microsoft.com/office/drawing/2014/main" id="{DDE52512-67C8-4F9D-ADE8-20FE1AF2FECA}"/>
              </a:ext>
            </a:extLst>
          </p:cNvPr>
          <p:cNvSpPr>
            <a:spLocks noGrp="1"/>
          </p:cNvSpPr>
          <p:nvPr>
            <p:ph type="ftr" sz="quarter" idx="11"/>
          </p:nvPr>
        </p:nvSpPr>
        <p:spPr/>
        <p:txBody>
          <a:bodyPr/>
          <a:lstStyle>
            <a:lvl1pPr>
              <a:defRPr/>
            </a:lvl1pPr>
          </a:lstStyle>
          <a:p>
            <a:pPr>
              <a:defRPr/>
            </a:pPr>
            <a:endParaRPr lang="nl-BE"/>
          </a:p>
        </p:txBody>
      </p:sp>
      <p:sp>
        <p:nvSpPr>
          <p:cNvPr id="9" name="Slide Number Placeholder 5">
            <a:extLst>
              <a:ext uri="{FF2B5EF4-FFF2-40B4-BE49-F238E27FC236}">
                <a16:creationId xmlns:a16="http://schemas.microsoft.com/office/drawing/2014/main" id="{5D125016-2A01-4D3D-B30F-6EAAEA44AF67}"/>
              </a:ext>
            </a:extLst>
          </p:cNvPr>
          <p:cNvSpPr>
            <a:spLocks noGrp="1"/>
          </p:cNvSpPr>
          <p:nvPr>
            <p:ph type="sldNum" sz="quarter" idx="12"/>
          </p:nvPr>
        </p:nvSpPr>
        <p:spPr/>
        <p:txBody>
          <a:bodyPr/>
          <a:lstStyle>
            <a:lvl1pPr>
              <a:defRPr/>
            </a:lvl1pPr>
          </a:lstStyle>
          <a:p>
            <a:pPr>
              <a:defRPr/>
            </a:pPr>
            <a:fld id="{D27DD43B-BD8E-42E6-A687-26B137E2C7C6}" type="slidenum">
              <a:rPr lang="nl-BE" altLang="en-US"/>
              <a:pPr>
                <a:defRPr/>
              </a:pPr>
              <a:t>‹Nr.›</a:t>
            </a:fld>
            <a:endParaRPr lang="nl-BE" altLang="en-US"/>
          </a:p>
        </p:txBody>
      </p:sp>
    </p:spTree>
    <p:extLst>
      <p:ext uri="{BB962C8B-B14F-4D97-AF65-F5344CB8AC3E}">
        <p14:creationId xmlns:p14="http://schemas.microsoft.com/office/powerpoint/2010/main" val="15636272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2C885648-175F-4920-B9E9-1F7AE49CDA42}"/>
              </a:ext>
            </a:extLst>
          </p:cNvPr>
          <p:cNvSpPr>
            <a:spLocks noGrp="1"/>
          </p:cNvSpPr>
          <p:nvPr>
            <p:ph type="dt" sz="half" idx="10"/>
          </p:nvPr>
        </p:nvSpPr>
        <p:spPr/>
        <p:txBody>
          <a:bodyPr/>
          <a:lstStyle>
            <a:lvl1pPr>
              <a:defRPr/>
            </a:lvl1pPr>
          </a:lstStyle>
          <a:p>
            <a:pPr>
              <a:defRPr/>
            </a:pPr>
            <a:fld id="{11785BF7-B648-4465-B65E-0B66A868A6AD}" type="datetimeFigureOut">
              <a:rPr lang="nl-BE"/>
              <a:pPr>
                <a:defRPr/>
              </a:pPr>
              <a:t>30/09/2022</a:t>
            </a:fld>
            <a:endParaRPr lang="nl-BE"/>
          </a:p>
        </p:txBody>
      </p:sp>
      <p:sp>
        <p:nvSpPr>
          <p:cNvPr id="4" name="Footer Placeholder 4">
            <a:extLst>
              <a:ext uri="{FF2B5EF4-FFF2-40B4-BE49-F238E27FC236}">
                <a16:creationId xmlns:a16="http://schemas.microsoft.com/office/drawing/2014/main" id="{3A3D37A9-93F0-4530-9767-53F20FF3A7FC}"/>
              </a:ext>
            </a:extLst>
          </p:cNvPr>
          <p:cNvSpPr>
            <a:spLocks noGrp="1"/>
          </p:cNvSpPr>
          <p:nvPr>
            <p:ph type="ftr" sz="quarter" idx="11"/>
          </p:nvPr>
        </p:nvSpPr>
        <p:spPr/>
        <p:txBody>
          <a:bodyPr/>
          <a:lstStyle>
            <a:lvl1pPr>
              <a:defRPr/>
            </a:lvl1pPr>
          </a:lstStyle>
          <a:p>
            <a:pPr>
              <a:defRPr/>
            </a:pPr>
            <a:endParaRPr lang="nl-BE"/>
          </a:p>
        </p:txBody>
      </p:sp>
      <p:sp>
        <p:nvSpPr>
          <p:cNvPr id="5" name="Slide Number Placeholder 5">
            <a:extLst>
              <a:ext uri="{FF2B5EF4-FFF2-40B4-BE49-F238E27FC236}">
                <a16:creationId xmlns:a16="http://schemas.microsoft.com/office/drawing/2014/main" id="{56897F15-DD3D-4753-B8D1-A55E715D0D58}"/>
              </a:ext>
            </a:extLst>
          </p:cNvPr>
          <p:cNvSpPr>
            <a:spLocks noGrp="1"/>
          </p:cNvSpPr>
          <p:nvPr>
            <p:ph type="sldNum" sz="quarter" idx="12"/>
          </p:nvPr>
        </p:nvSpPr>
        <p:spPr/>
        <p:txBody>
          <a:bodyPr/>
          <a:lstStyle>
            <a:lvl1pPr>
              <a:defRPr/>
            </a:lvl1pPr>
          </a:lstStyle>
          <a:p>
            <a:pPr>
              <a:defRPr/>
            </a:pPr>
            <a:fld id="{0593DDF9-ACE6-445A-80DE-25CCD44F2F6B}" type="slidenum">
              <a:rPr lang="nl-BE" altLang="en-US"/>
              <a:pPr>
                <a:defRPr/>
              </a:pPr>
              <a:t>‹Nr.›</a:t>
            </a:fld>
            <a:endParaRPr lang="nl-BE" altLang="en-US"/>
          </a:p>
        </p:txBody>
      </p:sp>
    </p:spTree>
    <p:extLst>
      <p:ext uri="{BB962C8B-B14F-4D97-AF65-F5344CB8AC3E}">
        <p14:creationId xmlns:p14="http://schemas.microsoft.com/office/powerpoint/2010/main" val="2632221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686D1E-0E31-4774-AB03-D074F2561E87}"/>
              </a:ext>
            </a:extLst>
          </p:cNvPr>
          <p:cNvSpPr>
            <a:spLocks noGrp="1"/>
          </p:cNvSpPr>
          <p:nvPr>
            <p:ph type="dt" sz="half" idx="10"/>
          </p:nvPr>
        </p:nvSpPr>
        <p:spPr/>
        <p:txBody>
          <a:bodyPr/>
          <a:lstStyle>
            <a:lvl1pPr>
              <a:defRPr/>
            </a:lvl1pPr>
          </a:lstStyle>
          <a:p>
            <a:pPr>
              <a:defRPr/>
            </a:pPr>
            <a:fld id="{E9BD74C2-BD1C-42A1-8306-CA037A6BD2B7}" type="datetimeFigureOut">
              <a:rPr lang="nl-BE"/>
              <a:pPr>
                <a:defRPr/>
              </a:pPr>
              <a:t>30/09/2022</a:t>
            </a:fld>
            <a:endParaRPr lang="nl-BE"/>
          </a:p>
        </p:txBody>
      </p:sp>
      <p:sp>
        <p:nvSpPr>
          <p:cNvPr id="5" name="Footer Placeholder 4">
            <a:extLst>
              <a:ext uri="{FF2B5EF4-FFF2-40B4-BE49-F238E27FC236}">
                <a16:creationId xmlns:a16="http://schemas.microsoft.com/office/drawing/2014/main" id="{0BF0BF0A-391B-4DAE-982A-0D4544996956}"/>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69506A0A-BA62-45A0-9D6E-C1E85159BDF5}"/>
              </a:ext>
            </a:extLst>
          </p:cNvPr>
          <p:cNvSpPr>
            <a:spLocks noGrp="1"/>
          </p:cNvSpPr>
          <p:nvPr>
            <p:ph type="sldNum" sz="quarter" idx="12"/>
          </p:nvPr>
        </p:nvSpPr>
        <p:spPr/>
        <p:txBody>
          <a:bodyPr/>
          <a:lstStyle>
            <a:lvl1pPr>
              <a:defRPr/>
            </a:lvl1pPr>
          </a:lstStyle>
          <a:p>
            <a:pPr>
              <a:defRPr/>
            </a:pPr>
            <a:fld id="{92FABFB1-4C8D-40E2-8B84-665356DAE4E9}" type="slidenum">
              <a:rPr lang="nl-BE" altLang="en-US"/>
              <a:pPr>
                <a:defRPr/>
              </a:pPr>
              <a:t>‹Nr.›</a:t>
            </a:fld>
            <a:endParaRPr lang="nl-BE" altLang="en-US"/>
          </a:p>
        </p:txBody>
      </p:sp>
    </p:spTree>
    <p:extLst>
      <p:ext uri="{BB962C8B-B14F-4D97-AF65-F5344CB8AC3E}">
        <p14:creationId xmlns:p14="http://schemas.microsoft.com/office/powerpoint/2010/main" val="16584071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ADD3611-D620-4B22-AB0A-722C54B592CB}"/>
              </a:ext>
            </a:extLst>
          </p:cNvPr>
          <p:cNvSpPr>
            <a:spLocks noGrp="1"/>
          </p:cNvSpPr>
          <p:nvPr>
            <p:ph type="dt" sz="half" idx="10"/>
          </p:nvPr>
        </p:nvSpPr>
        <p:spPr/>
        <p:txBody>
          <a:bodyPr/>
          <a:lstStyle>
            <a:lvl1pPr>
              <a:defRPr/>
            </a:lvl1pPr>
          </a:lstStyle>
          <a:p>
            <a:pPr>
              <a:defRPr/>
            </a:pPr>
            <a:fld id="{721CFDC4-C37B-4A5E-A0C0-17F8D44E9AF7}" type="datetimeFigureOut">
              <a:rPr lang="nl-BE"/>
              <a:pPr>
                <a:defRPr/>
              </a:pPr>
              <a:t>30/09/2022</a:t>
            </a:fld>
            <a:endParaRPr lang="nl-BE"/>
          </a:p>
        </p:txBody>
      </p:sp>
      <p:sp>
        <p:nvSpPr>
          <p:cNvPr id="3" name="Footer Placeholder 4">
            <a:extLst>
              <a:ext uri="{FF2B5EF4-FFF2-40B4-BE49-F238E27FC236}">
                <a16:creationId xmlns:a16="http://schemas.microsoft.com/office/drawing/2014/main" id="{B26BCF66-B85A-4A62-B0D5-E113AFCC27EF}"/>
              </a:ext>
            </a:extLst>
          </p:cNvPr>
          <p:cNvSpPr>
            <a:spLocks noGrp="1"/>
          </p:cNvSpPr>
          <p:nvPr>
            <p:ph type="ftr" sz="quarter" idx="11"/>
          </p:nvPr>
        </p:nvSpPr>
        <p:spPr/>
        <p:txBody>
          <a:bodyPr/>
          <a:lstStyle>
            <a:lvl1pPr>
              <a:defRPr/>
            </a:lvl1pPr>
          </a:lstStyle>
          <a:p>
            <a:pPr>
              <a:defRPr/>
            </a:pPr>
            <a:endParaRPr lang="nl-BE"/>
          </a:p>
        </p:txBody>
      </p:sp>
      <p:sp>
        <p:nvSpPr>
          <p:cNvPr id="4" name="Slide Number Placeholder 5">
            <a:extLst>
              <a:ext uri="{FF2B5EF4-FFF2-40B4-BE49-F238E27FC236}">
                <a16:creationId xmlns:a16="http://schemas.microsoft.com/office/drawing/2014/main" id="{9C7DEB06-84C1-4C1D-BCBB-3D5821A577FA}"/>
              </a:ext>
            </a:extLst>
          </p:cNvPr>
          <p:cNvSpPr>
            <a:spLocks noGrp="1"/>
          </p:cNvSpPr>
          <p:nvPr>
            <p:ph type="sldNum" sz="quarter" idx="12"/>
          </p:nvPr>
        </p:nvSpPr>
        <p:spPr/>
        <p:txBody>
          <a:bodyPr/>
          <a:lstStyle>
            <a:lvl1pPr>
              <a:defRPr/>
            </a:lvl1pPr>
          </a:lstStyle>
          <a:p>
            <a:pPr>
              <a:defRPr/>
            </a:pPr>
            <a:fld id="{322D2E03-B9FF-4E93-BFC2-2659B098588D}" type="slidenum">
              <a:rPr lang="nl-BE" altLang="en-US"/>
              <a:pPr>
                <a:defRPr/>
              </a:pPr>
              <a:t>‹Nr.›</a:t>
            </a:fld>
            <a:endParaRPr lang="nl-BE" altLang="en-US"/>
          </a:p>
        </p:txBody>
      </p:sp>
    </p:spTree>
    <p:extLst>
      <p:ext uri="{BB962C8B-B14F-4D97-AF65-F5344CB8AC3E}">
        <p14:creationId xmlns:p14="http://schemas.microsoft.com/office/powerpoint/2010/main" val="3313671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7C42465-DBE7-49ED-9020-1A3877D376F1}"/>
              </a:ext>
            </a:extLst>
          </p:cNvPr>
          <p:cNvSpPr>
            <a:spLocks noGrp="1"/>
          </p:cNvSpPr>
          <p:nvPr>
            <p:ph type="dt" sz="half" idx="10"/>
          </p:nvPr>
        </p:nvSpPr>
        <p:spPr/>
        <p:txBody>
          <a:bodyPr/>
          <a:lstStyle>
            <a:lvl1pPr>
              <a:defRPr/>
            </a:lvl1pPr>
          </a:lstStyle>
          <a:p>
            <a:pPr>
              <a:defRPr/>
            </a:pPr>
            <a:fld id="{798DE2B4-32B3-4D3F-A5CB-1FD8DCCBCD57}" type="datetimeFigureOut">
              <a:rPr lang="nl-BE"/>
              <a:pPr>
                <a:defRPr/>
              </a:pPr>
              <a:t>30/09/2022</a:t>
            </a:fld>
            <a:endParaRPr lang="nl-BE"/>
          </a:p>
        </p:txBody>
      </p:sp>
      <p:sp>
        <p:nvSpPr>
          <p:cNvPr id="6" name="Footer Placeholder 4">
            <a:extLst>
              <a:ext uri="{FF2B5EF4-FFF2-40B4-BE49-F238E27FC236}">
                <a16:creationId xmlns:a16="http://schemas.microsoft.com/office/drawing/2014/main" id="{97ADEFC8-8DFE-4FFB-95A4-BF79038F6013}"/>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88BAFF45-2A50-4641-8809-6953A2F65559}"/>
              </a:ext>
            </a:extLst>
          </p:cNvPr>
          <p:cNvSpPr>
            <a:spLocks noGrp="1"/>
          </p:cNvSpPr>
          <p:nvPr>
            <p:ph type="sldNum" sz="quarter" idx="12"/>
          </p:nvPr>
        </p:nvSpPr>
        <p:spPr/>
        <p:txBody>
          <a:bodyPr/>
          <a:lstStyle>
            <a:lvl1pPr>
              <a:defRPr/>
            </a:lvl1pPr>
          </a:lstStyle>
          <a:p>
            <a:pPr>
              <a:defRPr/>
            </a:pPr>
            <a:fld id="{337DC5FB-56D0-48C9-A3E5-DB03FACBB6B1}" type="slidenum">
              <a:rPr lang="nl-BE" altLang="en-US"/>
              <a:pPr>
                <a:defRPr/>
              </a:pPr>
              <a:t>‹Nr.›</a:t>
            </a:fld>
            <a:endParaRPr lang="nl-BE" altLang="en-US"/>
          </a:p>
        </p:txBody>
      </p:sp>
    </p:spTree>
    <p:extLst>
      <p:ext uri="{BB962C8B-B14F-4D97-AF65-F5344CB8AC3E}">
        <p14:creationId xmlns:p14="http://schemas.microsoft.com/office/powerpoint/2010/main" val="998510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8262CDC-EC11-4EBD-9D94-747991254A2B}"/>
              </a:ext>
            </a:extLst>
          </p:cNvPr>
          <p:cNvSpPr>
            <a:spLocks noGrp="1"/>
          </p:cNvSpPr>
          <p:nvPr>
            <p:ph type="dt" sz="half" idx="10"/>
          </p:nvPr>
        </p:nvSpPr>
        <p:spPr/>
        <p:txBody>
          <a:bodyPr/>
          <a:lstStyle>
            <a:lvl1pPr>
              <a:defRPr/>
            </a:lvl1pPr>
          </a:lstStyle>
          <a:p>
            <a:pPr>
              <a:defRPr/>
            </a:pPr>
            <a:fld id="{04D6979D-20B6-411A-A5AF-B523BD73136B}" type="datetimeFigureOut">
              <a:rPr lang="nl-BE"/>
              <a:pPr>
                <a:defRPr/>
              </a:pPr>
              <a:t>30/09/2022</a:t>
            </a:fld>
            <a:endParaRPr lang="nl-BE"/>
          </a:p>
        </p:txBody>
      </p:sp>
      <p:sp>
        <p:nvSpPr>
          <p:cNvPr id="6" name="Footer Placeholder 4">
            <a:extLst>
              <a:ext uri="{FF2B5EF4-FFF2-40B4-BE49-F238E27FC236}">
                <a16:creationId xmlns:a16="http://schemas.microsoft.com/office/drawing/2014/main" id="{57FF9959-6BCF-427E-9D14-9715E6279116}"/>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4F9C6F07-D341-4D30-AB07-E36078682D6E}"/>
              </a:ext>
            </a:extLst>
          </p:cNvPr>
          <p:cNvSpPr>
            <a:spLocks noGrp="1"/>
          </p:cNvSpPr>
          <p:nvPr>
            <p:ph type="sldNum" sz="quarter" idx="12"/>
          </p:nvPr>
        </p:nvSpPr>
        <p:spPr/>
        <p:txBody>
          <a:bodyPr/>
          <a:lstStyle>
            <a:lvl1pPr>
              <a:defRPr/>
            </a:lvl1pPr>
          </a:lstStyle>
          <a:p>
            <a:pPr>
              <a:defRPr/>
            </a:pPr>
            <a:fld id="{0EEFBE9F-5B93-4363-8780-5F4BB698310F}" type="slidenum">
              <a:rPr lang="nl-BE" altLang="en-US"/>
              <a:pPr>
                <a:defRPr/>
              </a:pPr>
              <a:t>‹Nr.›</a:t>
            </a:fld>
            <a:endParaRPr lang="nl-BE" altLang="en-US"/>
          </a:p>
        </p:txBody>
      </p:sp>
    </p:spTree>
    <p:extLst>
      <p:ext uri="{BB962C8B-B14F-4D97-AF65-F5344CB8AC3E}">
        <p14:creationId xmlns:p14="http://schemas.microsoft.com/office/powerpoint/2010/main" val="3167143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03FCD79-7455-481D-93C3-68E134AE0A01}"/>
              </a:ext>
            </a:extLst>
          </p:cNvPr>
          <p:cNvSpPr>
            <a:spLocks noGrp="1"/>
          </p:cNvSpPr>
          <p:nvPr>
            <p:ph type="dt" sz="half" idx="10"/>
          </p:nvPr>
        </p:nvSpPr>
        <p:spPr/>
        <p:txBody>
          <a:bodyPr/>
          <a:lstStyle>
            <a:lvl1pPr>
              <a:defRPr/>
            </a:lvl1pPr>
          </a:lstStyle>
          <a:p>
            <a:pPr>
              <a:defRPr/>
            </a:pPr>
            <a:fld id="{C7706C10-6223-4BF8-A01E-EE0256EE3C48}" type="datetimeFigureOut">
              <a:rPr lang="nl-BE"/>
              <a:pPr>
                <a:defRPr/>
              </a:pPr>
              <a:t>30/09/2022</a:t>
            </a:fld>
            <a:endParaRPr lang="nl-BE"/>
          </a:p>
        </p:txBody>
      </p:sp>
      <p:sp>
        <p:nvSpPr>
          <p:cNvPr id="5" name="Footer Placeholder 4">
            <a:extLst>
              <a:ext uri="{FF2B5EF4-FFF2-40B4-BE49-F238E27FC236}">
                <a16:creationId xmlns:a16="http://schemas.microsoft.com/office/drawing/2014/main" id="{78F8AD15-F099-4A91-A593-DCF2613706F5}"/>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01E8A86C-1DE3-4ACB-B2EF-3D74BFBB02C0}"/>
              </a:ext>
            </a:extLst>
          </p:cNvPr>
          <p:cNvSpPr>
            <a:spLocks noGrp="1"/>
          </p:cNvSpPr>
          <p:nvPr>
            <p:ph type="sldNum" sz="quarter" idx="12"/>
          </p:nvPr>
        </p:nvSpPr>
        <p:spPr/>
        <p:txBody>
          <a:bodyPr/>
          <a:lstStyle>
            <a:lvl1pPr>
              <a:defRPr/>
            </a:lvl1pPr>
          </a:lstStyle>
          <a:p>
            <a:pPr>
              <a:defRPr/>
            </a:pPr>
            <a:fld id="{0FCC3501-4F99-4B88-903D-A38250AF05F2}" type="slidenum">
              <a:rPr lang="nl-BE" altLang="en-US"/>
              <a:pPr>
                <a:defRPr/>
              </a:pPr>
              <a:t>‹Nr.›</a:t>
            </a:fld>
            <a:endParaRPr lang="nl-BE" altLang="en-US"/>
          </a:p>
        </p:txBody>
      </p:sp>
    </p:spTree>
    <p:extLst>
      <p:ext uri="{BB962C8B-B14F-4D97-AF65-F5344CB8AC3E}">
        <p14:creationId xmlns:p14="http://schemas.microsoft.com/office/powerpoint/2010/main" val="27113499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045A97-ACAC-4FBC-B759-5449FA08051C}"/>
              </a:ext>
            </a:extLst>
          </p:cNvPr>
          <p:cNvSpPr>
            <a:spLocks noGrp="1"/>
          </p:cNvSpPr>
          <p:nvPr>
            <p:ph type="dt" sz="half" idx="10"/>
          </p:nvPr>
        </p:nvSpPr>
        <p:spPr/>
        <p:txBody>
          <a:bodyPr/>
          <a:lstStyle>
            <a:lvl1pPr>
              <a:defRPr/>
            </a:lvl1pPr>
          </a:lstStyle>
          <a:p>
            <a:pPr>
              <a:defRPr/>
            </a:pPr>
            <a:fld id="{B6030D2E-E890-4A2D-ABEC-FD5FDB99916C}" type="datetimeFigureOut">
              <a:rPr lang="nl-BE"/>
              <a:pPr>
                <a:defRPr/>
              </a:pPr>
              <a:t>30/09/2022</a:t>
            </a:fld>
            <a:endParaRPr lang="nl-BE"/>
          </a:p>
        </p:txBody>
      </p:sp>
      <p:sp>
        <p:nvSpPr>
          <p:cNvPr id="5" name="Footer Placeholder 4">
            <a:extLst>
              <a:ext uri="{FF2B5EF4-FFF2-40B4-BE49-F238E27FC236}">
                <a16:creationId xmlns:a16="http://schemas.microsoft.com/office/drawing/2014/main" id="{23BD3C82-D7EC-4712-A503-D7B681073227}"/>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C3D34C86-6226-4058-BD71-7974A4423146}"/>
              </a:ext>
            </a:extLst>
          </p:cNvPr>
          <p:cNvSpPr>
            <a:spLocks noGrp="1"/>
          </p:cNvSpPr>
          <p:nvPr>
            <p:ph type="sldNum" sz="quarter" idx="12"/>
          </p:nvPr>
        </p:nvSpPr>
        <p:spPr/>
        <p:txBody>
          <a:bodyPr/>
          <a:lstStyle>
            <a:lvl1pPr>
              <a:defRPr/>
            </a:lvl1pPr>
          </a:lstStyle>
          <a:p>
            <a:pPr>
              <a:defRPr/>
            </a:pPr>
            <a:fld id="{5554E056-0466-424F-A8FB-60E4C530E883}" type="slidenum">
              <a:rPr lang="nl-BE" altLang="en-US"/>
              <a:pPr>
                <a:defRPr/>
              </a:pPr>
              <a:t>‹Nr.›</a:t>
            </a:fld>
            <a:endParaRPr lang="nl-BE" altLang="en-US"/>
          </a:p>
        </p:txBody>
      </p:sp>
    </p:spTree>
    <p:extLst>
      <p:ext uri="{BB962C8B-B14F-4D97-AF65-F5344CB8AC3E}">
        <p14:creationId xmlns:p14="http://schemas.microsoft.com/office/powerpoint/2010/main" val="38883758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694754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64506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259222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2134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6081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975C9AB-6A9A-43CC-854A-D3441C92AB42}"/>
              </a:ext>
            </a:extLst>
          </p:cNvPr>
          <p:cNvSpPr>
            <a:spLocks noGrp="1"/>
          </p:cNvSpPr>
          <p:nvPr>
            <p:ph type="dt" sz="half" idx="10"/>
          </p:nvPr>
        </p:nvSpPr>
        <p:spPr/>
        <p:txBody>
          <a:bodyPr/>
          <a:lstStyle>
            <a:lvl1pPr>
              <a:defRPr/>
            </a:lvl1pPr>
          </a:lstStyle>
          <a:p>
            <a:pPr>
              <a:defRPr/>
            </a:pPr>
            <a:fld id="{D1ADA6C9-1AA0-4971-A584-3585DED1602B}" type="datetimeFigureOut">
              <a:rPr lang="nl-BE"/>
              <a:pPr>
                <a:defRPr/>
              </a:pPr>
              <a:t>30/09/2022</a:t>
            </a:fld>
            <a:endParaRPr lang="nl-BE"/>
          </a:p>
        </p:txBody>
      </p:sp>
      <p:sp>
        <p:nvSpPr>
          <p:cNvPr id="6" name="Footer Placeholder 4">
            <a:extLst>
              <a:ext uri="{FF2B5EF4-FFF2-40B4-BE49-F238E27FC236}">
                <a16:creationId xmlns:a16="http://schemas.microsoft.com/office/drawing/2014/main" id="{90C9F86D-839D-4188-99A5-CFB943085625}"/>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B81154E0-7812-47FC-B6E9-F45BFA470325}"/>
              </a:ext>
            </a:extLst>
          </p:cNvPr>
          <p:cNvSpPr>
            <a:spLocks noGrp="1"/>
          </p:cNvSpPr>
          <p:nvPr>
            <p:ph type="sldNum" sz="quarter" idx="12"/>
          </p:nvPr>
        </p:nvSpPr>
        <p:spPr/>
        <p:txBody>
          <a:bodyPr/>
          <a:lstStyle>
            <a:lvl1pPr>
              <a:defRPr/>
            </a:lvl1pPr>
          </a:lstStyle>
          <a:p>
            <a:pPr>
              <a:defRPr/>
            </a:pPr>
            <a:fld id="{CBB36D36-3EE5-42A9-A9FA-71D4BF09D6E4}" type="slidenum">
              <a:rPr lang="nl-BE" altLang="en-US"/>
              <a:pPr>
                <a:defRPr/>
              </a:pPr>
              <a:t>‹Nr.›</a:t>
            </a:fld>
            <a:endParaRPr lang="nl-BE" altLang="en-US"/>
          </a:p>
        </p:txBody>
      </p:sp>
    </p:spTree>
    <p:extLst>
      <p:ext uri="{BB962C8B-B14F-4D97-AF65-F5344CB8AC3E}">
        <p14:creationId xmlns:p14="http://schemas.microsoft.com/office/powerpoint/2010/main" val="27621188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93161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32144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33732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731636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44978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88"/>
            <a:ext cx="2057400" cy="64087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5888"/>
            <a:ext cx="6019800" cy="6408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42437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7427913"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924425"/>
          </a:xfrm>
        </p:spPr>
        <p:txBody>
          <a:bodyPr/>
          <a:lstStyle/>
          <a:p>
            <a:pPr lvl="0"/>
            <a:endParaRPr lang="en-US" noProof="0"/>
          </a:p>
        </p:txBody>
      </p:sp>
    </p:spTree>
    <p:extLst>
      <p:ext uri="{BB962C8B-B14F-4D97-AF65-F5344CB8AC3E}">
        <p14:creationId xmlns:p14="http://schemas.microsoft.com/office/powerpoint/2010/main" val="14700561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7EDF706-A74C-4376-9D30-5FEF26A1DA14}"/>
              </a:ext>
            </a:extLst>
          </p:cNvPr>
          <p:cNvSpPr>
            <a:spLocks noGrp="1"/>
          </p:cNvSpPr>
          <p:nvPr>
            <p:ph type="dt" sz="half" idx="10"/>
          </p:nvPr>
        </p:nvSpPr>
        <p:spPr/>
        <p:txBody>
          <a:bodyPr/>
          <a:lstStyle>
            <a:lvl1pPr>
              <a:defRPr/>
            </a:lvl1pPr>
          </a:lstStyle>
          <a:p>
            <a:pPr>
              <a:defRPr/>
            </a:pPr>
            <a:fld id="{238070C1-E863-4D72-8593-010599A135D6}" type="datetimeFigureOut">
              <a:rPr lang="nl-BE"/>
              <a:pPr>
                <a:defRPr/>
              </a:pPr>
              <a:t>30/09/2022</a:t>
            </a:fld>
            <a:endParaRPr lang="nl-BE"/>
          </a:p>
        </p:txBody>
      </p:sp>
      <p:sp>
        <p:nvSpPr>
          <p:cNvPr id="5" name="Footer Placeholder 4">
            <a:extLst>
              <a:ext uri="{FF2B5EF4-FFF2-40B4-BE49-F238E27FC236}">
                <a16:creationId xmlns:a16="http://schemas.microsoft.com/office/drawing/2014/main" id="{BE8B416C-0D42-4DAF-853E-FDBE9BB33B67}"/>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691A3042-5C57-4BA9-AA41-28C3B15FF72C}"/>
              </a:ext>
            </a:extLst>
          </p:cNvPr>
          <p:cNvSpPr>
            <a:spLocks noGrp="1"/>
          </p:cNvSpPr>
          <p:nvPr>
            <p:ph type="sldNum" sz="quarter" idx="12"/>
          </p:nvPr>
        </p:nvSpPr>
        <p:spPr/>
        <p:txBody>
          <a:bodyPr/>
          <a:lstStyle>
            <a:lvl1pPr>
              <a:defRPr/>
            </a:lvl1pPr>
          </a:lstStyle>
          <a:p>
            <a:pPr>
              <a:defRPr/>
            </a:pPr>
            <a:fld id="{0A2A543A-A9F4-4049-8CDB-B4908D30ED13}" type="slidenum">
              <a:rPr lang="nl-BE" altLang="en-US"/>
              <a:pPr>
                <a:defRPr/>
              </a:pPr>
              <a:t>‹Nr.›</a:t>
            </a:fld>
            <a:endParaRPr lang="nl-BE" altLang="en-US"/>
          </a:p>
        </p:txBody>
      </p:sp>
    </p:spTree>
    <p:extLst>
      <p:ext uri="{BB962C8B-B14F-4D97-AF65-F5344CB8AC3E}">
        <p14:creationId xmlns:p14="http://schemas.microsoft.com/office/powerpoint/2010/main" val="779799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FAD534-0355-4A57-B120-E12598AE6216}"/>
              </a:ext>
            </a:extLst>
          </p:cNvPr>
          <p:cNvSpPr>
            <a:spLocks noGrp="1"/>
          </p:cNvSpPr>
          <p:nvPr>
            <p:ph type="dt" sz="half" idx="10"/>
          </p:nvPr>
        </p:nvSpPr>
        <p:spPr/>
        <p:txBody>
          <a:bodyPr/>
          <a:lstStyle>
            <a:lvl1pPr>
              <a:defRPr/>
            </a:lvl1pPr>
          </a:lstStyle>
          <a:p>
            <a:pPr>
              <a:defRPr/>
            </a:pPr>
            <a:fld id="{5094576A-9762-4081-8C5B-3FC9DE48113A}" type="datetimeFigureOut">
              <a:rPr lang="nl-BE"/>
              <a:pPr>
                <a:defRPr/>
              </a:pPr>
              <a:t>30/09/2022</a:t>
            </a:fld>
            <a:endParaRPr lang="nl-BE"/>
          </a:p>
        </p:txBody>
      </p:sp>
      <p:sp>
        <p:nvSpPr>
          <p:cNvPr id="5" name="Footer Placeholder 4">
            <a:extLst>
              <a:ext uri="{FF2B5EF4-FFF2-40B4-BE49-F238E27FC236}">
                <a16:creationId xmlns:a16="http://schemas.microsoft.com/office/drawing/2014/main" id="{5671552A-88E4-47F5-84BF-3BB185346759}"/>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723ED127-A466-44B0-8BD5-55AEE6ECCA1A}"/>
              </a:ext>
            </a:extLst>
          </p:cNvPr>
          <p:cNvSpPr>
            <a:spLocks noGrp="1"/>
          </p:cNvSpPr>
          <p:nvPr>
            <p:ph type="sldNum" sz="quarter" idx="12"/>
          </p:nvPr>
        </p:nvSpPr>
        <p:spPr/>
        <p:txBody>
          <a:bodyPr/>
          <a:lstStyle>
            <a:lvl1pPr>
              <a:defRPr/>
            </a:lvl1pPr>
          </a:lstStyle>
          <a:p>
            <a:pPr>
              <a:defRPr/>
            </a:pPr>
            <a:fld id="{9FAF0F53-FCB8-4FF3-ACD6-3D2EF3C9E44F}" type="slidenum">
              <a:rPr lang="nl-BE" altLang="en-US"/>
              <a:pPr>
                <a:defRPr/>
              </a:pPr>
              <a:t>‹Nr.›</a:t>
            </a:fld>
            <a:endParaRPr lang="nl-BE" altLang="en-US"/>
          </a:p>
        </p:txBody>
      </p:sp>
    </p:spTree>
    <p:extLst>
      <p:ext uri="{BB962C8B-B14F-4D97-AF65-F5344CB8AC3E}">
        <p14:creationId xmlns:p14="http://schemas.microsoft.com/office/powerpoint/2010/main" val="29835727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AAB91F-7A1D-4AF4-80A1-948D72122E37}"/>
              </a:ext>
            </a:extLst>
          </p:cNvPr>
          <p:cNvSpPr>
            <a:spLocks noGrp="1"/>
          </p:cNvSpPr>
          <p:nvPr>
            <p:ph type="dt" sz="half" idx="10"/>
          </p:nvPr>
        </p:nvSpPr>
        <p:spPr/>
        <p:txBody>
          <a:bodyPr/>
          <a:lstStyle>
            <a:lvl1pPr>
              <a:defRPr/>
            </a:lvl1pPr>
          </a:lstStyle>
          <a:p>
            <a:pPr>
              <a:defRPr/>
            </a:pPr>
            <a:fld id="{B65708A5-116A-4287-B06C-6DE170E8B4BA}" type="datetimeFigureOut">
              <a:rPr lang="nl-BE"/>
              <a:pPr>
                <a:defRPr/>
              </a:pPr>
              <a:t>30/09/2022</a:t>
            </a:fld>
            <a:endParaRPr lang="nl-BE"/>
          </a:p>
        </p:txBody>
      </p:sp>
      <p:sp>
        <p:nvSpPr>
          <p:cNvPr id="5" name="Footer Placeholder 4">
            <a:extLst>
              <a:ext uri="{FF2B5EF4-FFF2-40B4-BE49-F238E27FC236}">
                <a16:creationId xmlns:a16="http://schemas.microsoft.com/office/drawing/2014/main" id="{FEEDF0F1-0257-4953-B9C9-2C85C8CABD14}"/>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F6F8AE0D-52A2-4719-A328-62E7D745BB20}"/>
              </a:ext>
            </a:extLst>
          </p:cNvPr>
          <p:cNvSpPr>
            <a:spLocks noGrp="1"/>
          </p:cNvSpPr>
          <p:nvPr>
            <p:ph type="sldNum" sz="quarter" idx="12"/>
          </p:nvPr>
        </p:nvSpPr>
        <p:spPr/>
        <p:txBody>
          <a:bodyPr/>
          <a:lstStyle>
            <a:lvl1pPr>
              <a:defRPr/>
            </a:lvl1pPr>
          </a:lstStyle>
          <a:p>
            <a:pPr>
              <a:defRPr/>
            </a:pPr>
            <a:fld id="{2ACE1601-DA87-43F6-8E7B-E25ECBC1D9C8}" type="slidenum">
              <a:rPr lang="nl-BE" altLang="en-US"/>
              <a:pPr>
                <a:defRPr/>
              </a:pPr>
              <a:t>‹Nr.›</a:t>
            </a:fld>
            <a:endParaRPr lang="nl-BE" altLang="en-US"/>
          </a:p>
        </p:txBody>
      </p:sp>
    </p:spTree>
    <p:extLst>
      <p:ext uri="{BB962C8B-B14F-4D97-AF65-F5344CB8AC3E}">
        <p14:creationId xmlns:p14="http://schemas.microsoft.com/office/powerpoint/2010/main" val="310617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56CFE75A-DA0E-4A7E-A5A3-40797D461279}"/>
              </a:ext>
            </a:extLst>
          </p:cNvPr>
          <p:cNvSpPr>
            <a:spLocks noGrp="1"/>
          </p:cNvSpPr>
          <p:nvPr>
            <p:ph type="dt" sz="half" idx="10"/>
          </p:nvPr>
        </p:nvSpPr>
        <p:spPr/>
        <p:txBody>
          <a:bodyPr/>
          <a:lstStyle>
            <a:lvl1pPr>
              <a:defRPr/>
            </a:lvl1pPr>
          </a:lstStyle>
          <a:p>
            <a:pPr>
              <a:defRPr/>
            </a:pPr>
            <a:fld id="{E079F9CB-A9D1-4AD5-8904-0D5334171A4D}" type="datetimeFigureOut">
              <a:rPr lang="nl-BE"/>
              <a:pPr>
                <a:defRPr/>
              </a:pPr>
              <a:t>30/09/2022</a:t>
            </a:fld>
            <a:endParaRPr lang="nl-BE"/>
          </a:p>
        </p:txBody>
      </p:sp>
      <p:sp>
        <p:nvSpPr>
          <p:cNvPr id="8" name="Footer Placeholder 4">
            <a:extLst>
              <a:ext uri="{FF2B5EF4-FFF2-40B4-BE49-F238E27FC236}">
                <a16:creationId xmlns:a16="http://schemas.microsoft.com/office/drawing/2014/main" id="{4B282A49-AAFB-4862-922A-078C73E11396}"/>
              </a:ext>
            </a:extLst>
          </p:cNvPr>
          <p:cNvSpPr>
            <a:spLocks noGrp="1"/>
          </p:cNvSpPr>
          <p:nvPr>
            <p:ph type="ftr" sz="quarter" idx="11"/>
          </p:nvPr>
        </p:nvSpPr>
        <p:spPr/>
        <p:txBody>
          <a:bodyPr/>
          <a:lstStyle>
            <a:lvl1pPr>
              <a:defRPr/>
            </a:lvl1pPr>
          </a:lstStyle>
          <a:p>
            <a:pPr>
              <a:defRPr/>
            </a:pPr>
            <a:endParaRPr lang="nl-BE"/>
          </a:p>
        </p:txBody>
      </p:sp>
      <p:sp>
        <p:nvSpPr>
          <p:cNvPr id="9" name="Slide Number Placeholder 5">
            <a:extLst>
              <a:ext uri="{FF2B5EF4-FFF2-40B4-BE49-F238E27FC236}">
                <a16:creationId xmlns:a16="http://schemas.microsoft.com/office/drawing/2014/main" id="{E5C93646-8D74-4ECC-9D77-54E8D686E1A5}"/>
              </a:ext>
            </a:extLst>
          </p:cNvPr>
          <p:cNvSpPr>
            <a:spLocks noGrp="1"/>
          </p:cNvSpPr>
          <p:nvPr>
            <p:ph type="sldNum" sz="quarter" idx="12"/>
          </p:nvPr>
        </p:nvSpPr>
        <p:spPr/>
        <p:txBody>
          <a:bodyPr/>
          <a:lstStyle>
            <a:lvl1pPr>
              <a:defRPr/>
            </a:lvl1pPr>
          </a:lstStyle>
          <a:p>
            <a:pPr>
              <a:defRPr/>
            </a:pPr>
            <a:fld id="{86E98BF8-54A6-4F47-A693-065B36DDDF41}" type="slidenum">
              <a:rPr lang="nl-BE" altLang="en-US"/>
              <a:pPr>
                <a:defRPr/>
              </a:pPr>
              <a:t>‹Nr.›</a:t>
            </a:fld>
            <a:endParaRPr lang="nl-BE" altLang="en-US"/>
          </a:p>
        </p:txBody>
      </p:sp>
    </p:spTree>
    <p:extLst>
      <p:ext uri="{BB962C8B-B14F-4D97-AF65-F5344CB8AC3E}">
        <p14:creationId xmlns:p14="http://schemas.microsoft.com/office/powerpoint/2010/main" val="31375055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C6A1349-5E41-4FDA-97C5-7DCFBCEDF102}"/>
              </a:ext>
            </a:extLst>
          </p:cNvPr>
          <p:cNvSpPr>
            <a:spLocks noGrp="1"/>
          </p:cNvSpPr>
          <p:nvPr>
            <p:ph type="dt" sz="half" idx="10"/>
          </p:nvPr>
        </p:nvSpPr>
        <p:spPr/>
        <p:txBody>
          <a:bodyPr/>
          <a:lstStyle>
            <a:lvl1pPr>
              <a:defRPr/>
            </a:lvl1pPr>
          </a:lstStyle>
          <a:p>
            <a:pPr>
              <a:defRPr/>
            </a:pPr>
            <a:fld id="{6C48BCCD-9D02-4F78-9854-F2BB9211ABEA}" type="datetimeFigureOut">
              <a:rPr lang="nl-BE"/>
              <a:pPr>
                <a:defRPr/>
              </a:pPr>
              <a:t>30/09/2022</a:t>
            </a:fld>
            <a:endParaRPr lang="nl-BE"/>
          </a:p>
        </p:txBody>
      </p:sp>
      <p:sp>
        <p:nvSpPr>
          <p:cNvPr id="6" name="Footer Placeholder 4">
            <a:extLst>
              <a:ext uri="{FF2B5EF4-FFF2-40B4-BE49-F238E27FC236}">
                <a16:creationId xmlns:a16="http://schemas.microsoft.com/office/drawing/2014/main" id="{2D75CCA1-9007-4245-A907-BBAD3EF8CEB9}"/>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E3634931-5C32-4ED6-9250-9A342DB0CDA4}"/>
              </a:ext>
            </a:extLst>
          </p:cNvPr>
          <p:cNvSpPr>
            <a:spLocks noGrp="1"/>
          </p:cNvSpPr>
          <p:nvPr>
            <p:ph type="sldNum" sz="quarter" idx="12"/>
          </p:nvPr>
        </p:nvSpPr>
        <p:spPr/>
        <p:txBody>
          <a:bodyPr/>
          <a:lstStyle>
            <a:lvl1pPr>
              <a:defRPr/>
            </a:lvl1pPr>
          </a:lstStyle>
          <a:p>
            <a:pPr>
              <a:defRPr/>
            </a:pPr>
            <a:fld id="{D34334FD-3208-49A0-BD10-98B17CAEDFDD}" type="slidenum">
              <a:rPr lang="nl-BE" altLang="en-US"/>
              <a:pPr>
                <a:defRPr/>
              </a:pPr>
              <a:t>‹Nr.›</a:t>
            </a:fld>
            <a:endParaRPr lang="nl-BE" altLang="en-US"/>
          </a:p>
        </p:txBody>
      </p:sp>
    </p:spTree>
    <p:extLst>
      <p:ext uri="{BB962C8B-B14F-4D97-AF65-F5344CB8AC3E}">
        <p14:creationId xmlns:p14="http://schemas.microsoft.com/office/powerpoint/2010/main" val="36657002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E5E6B12C-EB5D-466E-AD01-3D745AAB4DAD}"/>
              </a:ext>
            </a:extLst>
          </p:cNvPr>
          <p:cNvSpPr>
            <a:spLocks noGrp="1"/>
          </p:cNvSpPr>
          <p:nvPr>
            <p:ph type="dt" sz="half" idx="10"/>
          </p:nvPr>
        </p:nvSpPr>
        <p:spPr/>
        <p:txBody>
          <a:bodyPr/>
          <a:lstStyle>
            <a:lvl1pPr>
              <a:defRPr/>
            </a:lvl1pPr>
          </a:lstStyle>
          <a:p>
            <a:pPr>
              <a:defRPr/>
            </a:pPr>
            <a:fld id="{DFFED079-6DE2-453F-AE3F-F36B05DF3F7A}" type="datetimeFigureOut">
              <a:rPr lang="nl-BE"/>
              <a:pPr>
                <a:defRPr/>
              </a:pPr>
              <a:t>30/09/2022</a:t>
            </a:fld>
            <a:endParaRPr lang="nl-BE"/>
          </a:p>
        </p:txBody>
      </p:sp>
      <p:sp>
        <p:nvSpPr>
          <p:cNvPr id="8" name="Footer Placeholder 4">
            <a:extLst>
              <a:ext uri="{FF2B5EF4-FFF2-40B4-BE49-F238E27FC236}">
                <a16:creationId xmlns:a16="http://schemas.microsoft.com/office/drawing/2014/main" id="{101C14D9-98FD-46FF-8100-F57FE1A7AE08}"/>
              </a:ext>
            </a:extLst>
          </p:cNvPr>
          <p:cNvSpPr>
            <a:spLocks noGrp="1"/>
          </p:cNvSpPr>
          <p:nvPr>
            <p:ph type="ftr" sz="quarter" idx="11"/>
          </p:nvPr>
        </p:nvSpPr>
        <p:spPr/>
        <p:txBody>
          <a:bodyPr/>
          <a:lstStyle>
            <a:lvl1pPr>
              <a:defRPr/>
            </a:lvl1pPr>
          </a:lstStyle>
          <a:p>
            <a:pPr>
              <a:defRPr/>
            </a:pPr>
            <a:endParaRPr lang="nl-BE"/>
          </a:p>
        </p:txBody>
      </p:sp>
      <p:sp>
        <p:nvSpPr>
          <p:cNvPr id="9" name="Slide Number Placeholder 5">
            <a:extLst>
              <a:ext uri="{FF2B5EF4-FFF2-40B4-BE49-F238E27FC236}">
                <a16:creationId xmlns:a16="http://schemas.microsoft.com/office/drawing/2014/main" id="{1044AF51-B991-41A5-B414-842F6FD6AFF1}"/>
              </a:ext>
            </a:extLst>
          </p:cNvPr>
          <p:cNvSpPr>
            <a:spLocks noGrp="1"/>
          </p:cNvSpPr>
          <p:nvPr>
            <p:ph type="sldNum" sz="quarter" idx="12"/>
          </p:nvPr>
        </p:nvSpPr>
        <p:spPr/>
        <p:txBody>
          <a:bodyPr/>
          <a:lstStyle>
            <a:lvl1pPr>
              <a:defRPr/>
            </a:lvl1pPr>
          </a:lstStyle>
          <a:p>
            <a:pPr>
              <a:defRPr/>
            </a:pPr>
            <a:fld id="{978094FA-24E8-44E7-BF11-477C6EE4AB21}" type="slidenum">
              <a:rPr lang="nl-BE" altLang="en-US"/>
              <a:pPr>
                <a:defRPr/>
              </a:pPr>
              <a:t>‹Nr.›</a:t>
            </a:fld>
            <a:endParaRPr lang="nl-BE" altLang="en-US"/>
          </a:p>
        </p:txBody>
      </p:sp>
    </p:spTree>
    <p:extLst>
      <p:ext uri="{BB962C8B-B14F-4D97-AF65-F5344CB8AC3E}">
        <p14:creationId xmlns:p14="http://schemas.microsoft.com/office/powerpoint/2010/main" val="40087407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567247E-7A49-4EA8-B69A-D46C17673905}"/>
              </a:ext>
            </a:extLst>
          </p:cNvPr>
          <p:cNvSpPr>
            <a:spLocks noGrp="1"/>
          </p:cNvSpPr>
          <p:nvPr>
            <p:ph type="dt" sz="half" idx="10"/>
          </p:nvPr>
        </p:nvSpPr>
        <p:spPr/>
        <p:txBody>
          <a:bodyPr/>
          <a:lstStyle>
            <a:lvl1pPr>
              <a:defRPr/>
            </a:lvl1pPr>
          </a:lstStyle>
          <a:p>
            <a:pPr>
              <a:defRPr/>
            </a:pPr>
            <a:fld id="{38FA53B1-651A-4B5E-9979-381951765415}" type="datetimeFigureOut">
              <a:rPr lang="nl-BE"/>
              <a:pPr>
                <a:defRPr/>
              </a:pPr>
              <a:t>30/09/2022</a:t>
            </a:fld>
            <a:endParaRPr lang="nl-BE"/>
          </a:p>
        </p:txBody>
      </p:sp>
      <p:sp>
        <p:nvSpPr>
          <p:cNvPr id="4" name="Footer Placeholder 4">
            <a:extLst>
              <a:ext uri="{FF2B5EF4-FFF2-40B4-BE49-F238E27FC236}">
                <a16:creationId xmlns:a16="http://schemas.microsoft.com/office/drawing/2014/main" id="{104314F4-F0DC-49D7-8A8B-A1C3E0F2682C}"/>
              </a:ext>
            </a:extLst>
          </p:cNvPr>
          <p:cNvSpPr>
            <a:spLocks noGrp="1"/>
          </p:cNvSpPr>
          <p:nvPr>
            <p:ph type="ftr" sz="quarter" idx="11"/>
          </p:nvPr>
        </p:nvSpPr>
        <p:spPr/>
        <p:txBody>
          <a:bodyPr/>
          <a:lstStyle>
            <a:lvl1pPr>
              <a:defRPr/>
            </a:lvl1pPr>
          </a:lstStyle>
          <a:p>
            <a:pPr>
              <a:defRPr/>
            </a:pPr>
            <a:endParaRPr lang="nl-BE"/>
          </a:p>
        </p:txBody>
      </p:sp>
      <p:sp>
        <p:nvSpPr>
          <p:cNvPr id="5" name="Slide Number Placeholder 5">
            <a:extLst>
              <a:ext uri="{FF2B5EF4-FFF2-40B4-BE49-F238E27FC236}">
                <a16:creationId xmlns:a16="http://schemas.microsoft.com/office/drawing/2014/main" id="{811EA078-03DB-45B7-B448-DBE035728288}"/>
              </a:ext>
            </a:extLst>
          </p:cNvPr>
          <p:cNvSpPr>
            <a:spLocks noGrp="1"/>
          </p:cNvSpPr>
          <p:nvPr>
            <p:ph type="sldNum" sz="quarter" idx="12"/>
          </p:nvPr>
        </p:nvSpPr>
        <p:spPr/>
        <p:txBody>
          <a:bodyPr/>
          <a:lstStyle>
            <a:lvl1pPr>
              <a:defRPr/>
            </a:lvl1pPr>
          </a:lstStyle>
          <a:p>
            <a:pPr>
              <a:defRPr/>
            </a:pPr>
            <a:fld id="{220268FB-78D5-4342-89C7-70694ACDD398}" type="slidenum">
              <a:rPr lang="nl-BE" altLang="en-US"/>
              <a:pPr>
                <a:defRPr/>
              </a:pPr>
              <a:t>‹Nr.›</a:t>
            </a:fld>
            <a:endParaRPr lang="nl-BE" altLang="en-US"/>
          </a:p>
        </p:txBody>
      </p:sp>
    </p:spTree>
    <p:extLst>
      <p:ext uri="{BB962C8B-B14F-4D97-AF65-F5344CB8AC3E}">
        <p14:creationId xmlns:p14="http://schemas.microsoft.com/office/powerpoint/2010/main" val="32902643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D0ADCE-3DE4-4928-910D-A5B88C7CF5B9}"/>
              </a:ext>
            </a:extLst>
          </p:cNvPr>
          <p:cNvSpPr>
            <a:spLocks noGrp="1"/>
          </p:cNvSpPr>
          <p:nvPr>
            <p:ph type="dt" sz="half" idx="10"/>
          </p:nvPr>
        </p:nvSpPr>
        <p:spPr/>
        <p:txBody>
          <a:bodyPr/>
          <a:lstStyle>
            <a:lvl1pPr>
              <a:defRPr/>
            </a:lvl1pPr>
          </a:lstStyle>
          <a:p>
            <a:pPr>
              <a:defRPr/>
            </a:pPr>
            <a:fld id="{CA938914-A75C-463E-91A9-1B50C62E117B}" type="datetimeFigureOut">
              <a:rPr lang="nl-BE"/>
              <a:pPr>
                <a:defRPr/>
              </a:pPr>
              <a:t>30/09/2022</a:t>
            </a:fld>
            <a:endParaRPr lang="nl-BE"/>
          </a:p>
        </p:txBody>
      </p:sp>
      <p:sp>
        <p:nvSpPr>
          <p:cNvPr id="3" name="Footer Placeholder 4">
            <a:extLst>
              <a:ext uri="{FF2B5EF4-FFF2-40B4-BE49-F238E27FC236}">
                <a16:creationId xmlns:a16="http://schemas.microsoft.com/office/drawing/2014/main" id="{503137EC-F91D-4804-A5A9-322A3A15E89A}"/>
              </a:ext>
            </a:extLst>
          </p:cNvPr>
          <p:cNvSpPr>
            <a:spLocks noGrp="1"/>
          </p:cNvSpPr>
          <p:nvPr>
            <p:ph type="ftr" sz="quarter" idx="11"/>
          </p:nvPr>
        </p:nvSpPr>
        <p:spPr/>
        <p:txBody>
          <a:bodyPr/>
          <a:lstStyle>
            <a:lvl1pPr>
              <a:defRPr/>
            </a:lvl1pPr>
          </a:lstStyle>
          <a:p>
            <a:pPr>
              <a:defRPr/>
            </a:pPr>
            <a:endParaRPr lang="nl-BE"/>
          </a:p>
        </p:txBody>
      </p:sp>
      <p:sp>
        <p:nvSpPr>
          <p:cNvPr id="4" name="Slide Number Placeholder 5">
            <a:extLst>
              <a:ext uri="{FF2B5EF4-FFF2-40B4-BE49-F238E27FC236}">
                <a16:creationId xmlns:a16="http://schemas.microsoft.com/office/drawing/2014/main" id="{C0CB5C0E-AF80-4CD3-BD4B-D5FC44325F07}"/>
              </a:ext>
            </a:extLst>
          </p:cNvPr>
          <p:cNvSpPr>
            <a:spLocks noGrp="1"/>
          </p:cNvSpPr>
          <p:nvPr>
            <p:ph type="sldNum" sz="quarter" idx="12"/>
          </p:nvPr>
        </p:nvSpPr>
        <p:spPr/>
        <p:txBody>
          <a:bodyPr/>
          <a:lstStyle>
            <a:lvl1pPr>
              <a:defRPr/>
            </a:lvl1pPr>
          </a:lstStyle>
          <a:p>
            <a:pPr>
              <a:defRPr/>
            </a:pPr>
            <a:fld id="{474DB296-FD52-4775-99B0-2B6C900F5EAD}" type="slidenum">
              <a:rPr lang="nl-BE" altLang="en-US"/>
              <a:pPr>
                <a:defRPr/>
              </a:pPr>
              <a:t>‹Nr.›</a:t>
            </a:fld>
            <a:endParaRPr lang="nl-BE" altLang="en-US"/>
          </a:p>
        </p:txBody>
      </p:sp>
    </p:spTree>
    <p:extLst>
      <p:ext uri="{BB962C8B-B14F-4D97-AF65-F5344CB8AC3E}">
        <p14:creationId xmlns:p14="http://schemas.microsoft.com/office/powerpoint/2010/main" val="36664538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EE8D74D-0C66-4711-8CC6-DD8FDB70E94F}"/>
              </a:ext>
            </a:extLst>
          </p:cNvPr>
          <p:cNvSpPr>
            <a:spLocks noGrp="1"/>
          </p:cNvSpPr>
          <p:nvPr>
            <p:ph type="dt" sz="half" idx="10"/>
          </p:nvPr>
        </p:nvSpPr>
        <p:spPr/>
        <p:txBody>
          <a:bodyPr/>
          <a:lstStyle>
            <a:lvl1pPr>
              <a:defRPr/>
            </a:lvl1pPr>
          </a:lstStyle>
          <a:p>
            <a:pPr>
              <a:defRPr/>
            </a:pPr>
            <a:fld id="{08539297-B2D3-47E8-BA50-C49EBE2DBB11}" type="datetimeFigureOut">
              <a:rPr lang="nl-BE"/>
              <a:pPr>
                <a:defRPr/>
              </a:pPr>
              <a:t>30/09/2022</a:t>
            </a:fld>
            <a:endParaRPr lang="nl-BE"/>
          </a:p>
        </p:txBody>
      </p:sp>
      <p:sp>
        <p:nvSpPr>
          <p:cNvPr id="6" name="Footer Placeholder 4">
            <a:extLst>
              <a:ext uri="{FF2B5EF4-FFF2-40B4-BE49-F238E27FC236}">
                <a16:creationId xmlns:a16="http://schemas.microsoft.com/office/drawing/2014/main" id="{BE129D93-58BC-4AAD-9583-4175AD219A40}"/>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22AB4F45-BE90-445A-AC31-D24D1788B09A}"/>
              </a:ext>
            </a:extLst>
          </p:cNvPr>
          <p:cNvSpPr>
            <a:spLocks noGrp="1"/>
          </p:cNvSpPr>
          <p:nvPr>
            <p:ph type="sldNum" sz="quarter" idx="12"/>
          </p:nvPr>
        </p:nvSpPr>
        <p:spPr/>
        <p:txBody>
          <a:bodyPr/>
          <a:lstStyle>
            <a:lvl1pPr>
              <a:defRPr/>
            </a:lvl1pPr>
          </a:lstStyle>
          <a:p>
            <a:pPr>
              <a:defRPr/>
            </a:pPr>
            <a:fld id="{3E8FE8F4-C2A7-4613-8041-3B3144DB3ABA}" type="slidenum">
              <a:rPr lang="nl-BE" altLang="en-US"/>
              <a:pPr>
                <a:defRPr/>
              </a:pPr>
              <a:t>‹Nr.›</a:t>
            </a:fld>
            <a:endParaRPr lang="nl-BE" altLang="en-US"/>
          </a:p>
        </p:txBody>
      </p:sp>
    </p:spTree>
    <p:extLst>
      <p:ext uri="{BB962C8B-B14F-4D97-AF65-F5344CB8AC3E}">
        <p14:creationId xmlns:p14="http://schemas.microsoft.com/office/powerpoint/2010/main" val="6020093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6B6E248-C512-492A-A22F-4D385C588AAC}"/>
              </a:ext>
            </a:extLst>
          </p:cNvPr>
          <p:cNvSpPr>
            <a:spLocks noGrp="1"/>
          </p:cNvSpPr>
          <p:nvPr>
            <p:ph type="dt" sz="half" idx="10"/>
          </p:nvPr>
        </p:nvSpPr>
        <p:spPr/>
        <p:txBody>
          <a:bodyPr/>
          <a:lstStyle>
            <a:lvl1pPr>
              <a:defRPr/>
            </a:lvl1pPr>
          </a:lstStyle>
          <a:p>
            <a:pPr>
              <a:defRPr/>
            </a:pPr>
            <a:fld id="{59DFECC1-FC21-450E-91D3-75E028CD75B1}" type="datetimeFigureOut">
              <a:rPr lang="nl-BE"/>
              <a:pPr>
                <a:defRPr/>
              </a:pPr>
              <a:t>30/09/2022</a:t>
            </a:fld>
            <a:endParaRPr lang="nl-BE"/>
          </a:p>
        </p:txBody>
      </p:sp>
      <p:sp>
        <p:nvSpPr>
          <p:cNvPr id="6" name="Footer Placeholder 4">
            <a:extLst>
              <a:ext uri="{FF2B5EF4-FFF2-40B4-BE49-F238E27FC236}">
                <a16:creationId xmlns:a16="http://schemas.microsoft.com/office/drawing/2014/main" id="{5F710F69-362F-4510-B572-42DA38510A03}"/>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88E26B7F-B599-4F6F-9CD4-DAB5E6A3676A}"/>
              </a:ext>
            </a:extLst>
          </p:cNvPr>
          <p:cNvSpPr>
            <a:spLocks noGrp="1"/>
          </p:cNvSpPr>
          <p:nvPr>
            <p:ph type="sldNum" sz="quarter" idx="12"/>
          </p:nvPr>
        </p:nvSpPr>
        <p:spPr/>
        <p:txBody>
          <a:bodyPr/>
          <a:lstStyle>
            <a:lvl1pPr>
              <a:defRPr/>
            </a:lvl1pPr>
          </a:lstStyle>
          <a:p>
            <a:pPr>
              <a:defRPr/>
            </a:pPr>
            <a:fld id="{5F7E5B3E-4FE3-449A-9D37-478A0DEF6653}" type="slidenum">
              <a:rPr lang="nl-BE" altLang="en-US"/>
              <a:pPr>
                <a:defRPr/>
              </a:pPr>
              <a:t>‹Nr.›</a:t>
            </a:fld>
            <a:endParaRPr lang="nl-BE" altLang="en-US"/>
          </a:p>
        </p:txBody>
      </p:sp>
    </p:spTree>
    <p:extLst>
      <p:ext uri="{BB962C8B-B14F-4D97-AF65-F5344CB8AC3E}">
        <p14:creationId xmlns:p14="http://schemas.microsoft.com/office/powerpoint/2010/main" val="547146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8F18A4A-27DB-4431-92E9-BE753D1EB7FF}"/>
              </a:ext>
            </a:extLst>
          </p:cNvPr>
          <p:cNvSpPr>
            <a:spLocks noGrp="1"/>
          </p:cNvSpPr>
          <p:nvPr>
            <p:ph type="dt" sz="half" idx="10"/>
          </p:nvPr>
        </p:nvSpPr>
        <p:spPr/>
        <p:txBody>
          <a:bodyPr/>
          <a:lstStyle>
            <a:lvl1pPr>
              <a:defRPr/>
            </a:lvl1pPr>
          </a:lstStyle>
          <a:p>
            <a:pPr>
              <a:defRPr/>
            </a:pPr>
            <a:fld id="{8B99396F-779B-4678-8FB5-68FD236BA05B}" type="datetimeFigureOut">
              <a:rPr lang="nl-BE"/>
              <a:pPr>
                <a:defRPr/>
              </a:pPr>
              <a:t>30/09/2022</a:t>
            </a:fld>
            <a:endParaRPr lang="nl-BE"/>
          </a:p>
        </p:txBody>
      </p:sp>
      <p:sp>
        <p:nvSpPr>
          <p:cNvPr id="5" name="Footer Placeholder 4">
            <a:extLst>
              <a:ext uri="{FF2B5EF4-FFF2-40B4-BE49-F238E27FC236}">
                <a16:creationId xmlns:a16="http://schemas.microsoft.com/office/drawing/2014/main" id="{17AE0A72-F7D3-4C06-9C2D-BE433D404C25}"/>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ED665984-CDB8-4763-8B4F-0B78A7A37821}"/>
              </a:ext>
            </a:extLst>
          </p:cNvPr>
          <p:cNvSpPr>
            <a:spLocks noGrp="1"/>
          </p:cNvSpPr>
          <p:nvPr>
            <p:ph type="sldNum" sz="quarter" idx="12"/>
          </p:nvPr>
        </p:nvSpPr>
        <p:spPr/>
        <p:txBody>
          <a:bodyPr/>
          <a:lstStyle>
            <a:lvl1pPr>
              <a:defRPr/>
            </a:lvl1pPr>
          </a:lstStyle>
          <a:p>
            <a:pPr>
              <a:defRPr/>
            </a:pPr>
            <a:fld id="{095171AD-F3D5-4221-BF83-EBFF69D3E047}" type="slidenum">
              <a:rPr lang="nl-BE" altLang="en-US"/>
              <a:pPr>
                <a:defRPr/>
              </a:pPr>
              <a:t>‹Nr.›</a:t>
            </a:fld>
            <a:endParaRPr lang="nl-BE" altLang="en-US"/>
          </a:p>
        </p:txBody>
      </p:sp>
    </p:spTree>
    <p:extLst>
      <p:ext uri="{BB962C8B-B14F-4D97-AF65-F5344CB8AC3E}">
        <p14:creationId xmlns:p14="http://schemas.microsoft.com/office/powerpoint/2010/main" val="1500367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B92EAF7-D124-445D-89DC-E10429365B55}"/>
              </a:ext>
            </a:extLst>
          </p:cNvPr>
          <p:cNvSpPr>
            <a:spLocks noGrp="1"/>
          </p:cNvSpPr>
          <p:nvPr>
            <p:ph type="dt" sz="half" idx="10"/>
          </p:nvPr>
        </p:nvSpPr>
        <p:spPr/>
        <p:txBody>
          <a:bodyPr/>
          <a:lstStyle>
            <a:lvl1pPr>
              <a:defRPr/>
            </a:lvl1pPr>
          </a:lstStyle>
          <a:p>
            <a:pPr>
              <a:defRPr/>
            </a:pPr>
            <a:fld id="{B8A59097-079B-404B-9E49-9178A2EF76F4}" type="datetimeFigureOut">
              <a:rPr lang="nl-BE"/>
              <a:pPr>
                <a:defRPr/>
              </a:pPr>
              <a:t>30/09/2022</a:t>
            </a:fld>
            <a:endParaRPr lang="nl-BE"/>
          </a:p>
        </p:txBody>
      </p:sp>
      <p:sp>
        <p:nvSpPr>
          <p:cNvPr id="5" name="Footer Placeholder 4">
            <a:extLst>
              <a:ext uri="{FF2B5EF4-FFF2-40B4-BE49-F238E27FC236}">
                <a16:creationId xmlns:a16="http://schemas.microsoft.com/office/drawing/2014/main" id="{45C39271-EA78-4FC5-9F67-2BE817ACD2AD}"/>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FC54CA6C-8FA7-4F97-BDF7-7DEA8F450C1B}"/>
              </a:ext>
            </a:extLst>
          </p:cNvPr>
          <p:cNvSpPr>
            <a:spLocks noGrp="1"/>
          </p:cNvSpPr>
          <p:nvPr>
            <p:ph type="sldNum" sz="quarter" idx="12"/>
          </p:nvPr>
        </p:nvSpPr>
        <p:spPr/>
        <p:txBody>
          <a:bodyPr/>
          <a:lstStyle>
            <a:lvl1pPr>
              <a:defRPr/>
            </a:lvl1pPr>
          </a:lstStyle>
          <a:p>
            <a:pPr>
              <a:defRPr/>
            </a:pPr>
            <a:fld id="{42DC395E-8D85-45CC-9268-376CA776A158}" type="slidenum">
              <a:rPr lang="nl-BE" altLang="en-US"/>
              <a:pPr>
                <a:defRPr/>
              </a:pPr>
              <a:t>‹Nr.›</a:t>
            </a:fld>
            <a:endParaRPr lang="nl-BE" altLang="en-US"/>
          </a:p>
        </p:txBody>
      </p:sp>
    </p:spTree>
    <p:extLst>
      <p:ext uri="{BB962C8B-B14F-4D97-AF65-F5344CB8AC3E}">
        <p14:creationId xmlns:p14="http://schemas.microsoft.com/office/powerpoint/2010/main" val="38513840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E895FD3-B773-4870-A582-820BB6030488}"/>
              </a:ext>
            </a:extLst>
          </p:cNvPr>
          <p:cNvSpPr>
            <a:spLocks noGrp="1"/>
          </p:cNvSpPr>
          <p:nvPr>
            <p:ph type="dt" sz="half" idx="10"/>
          </p:nvPr>
        </p:nvSpPr>
        <p:spPr/>
        <p:txBody>
          <a:bodyPr/>
          <a:lstStyle>
            <a:lvl1pPr>
              <a:defRPr/>
            </a:lvl1pPr>
          </a:lstStyle>
          <a:p>
            <a:pPr>
              <a:defRPr/>
            </a:pPr>
            <a:fld id="{C1E67A8E-0303-46A0-B483-C31C041BDE0C}" type="datetimeFigureOut">
              <a:rPr lang="nl-BE"/>
              <a:pPr>
                <a:defRPr/>
              </a:pPr>
              <a:t>30/09/2022</a:t>
            </a:fld>
            <a:endParaRPr lang="nl-BE"/>
          </a:p>
        </p:txBody>
      </p:sp>
      <p:sp>
        <p:nvSpPr>
          <p:cNvPr id="5" name="Footer Placeholder 4">
            <a:extLst>
              <a:ext uri="{FF2B5EF4-FFF2-40B4-BE49-F238E27FC236}">
                <a16:creationId xmlns:a16="http://schemas.microsoft.com/office/drawing/2014/main" id="{38FBA92F-B14D-4514-BDDE-0E6A94470F18}"/>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F7494087-4E20-40CB-B8F7-5E9EB49B988E}"/>
              </a:ext>
            </a:extLst>
          </p:cNvPr>
          <p:cNvSpPr>
            <a:spLocks noGrp="1"/>
          </p:cNvSpPr>
          <p:nvPr>
            <p:ph type="sldNum" sz="quarter" idx="12"/>
          </p:nvPr>
        </p:nvSpPr>
        <p:spPr/>
        <p:txBody>
          <a:bodyPr/>
          <a:lstStyle>
            <a:lvl1pPr>
              <a:defRPr/>
            </a:lvl1pPr>
          </a:lstStyle>
          <a:p>
            <a:pPr>
              <a:defRPr/>
            </a:pPr>
            <a:fld id="{1670C39D-0CC6-4A50-9144-6992EBD0FF57}" type="slidenum">
              <a:rPr lang="nl-BE" altLang="en-US"/>
              <a:pPr>
                <a:defRPr/>
              </a:pPr>
              <a:t>‹Nr.›</a:t>
            </a:fld>
            <a:endParaRPr lang="nl-BE" altLang="en-US"/>
          </a:p>
        </p:txBody>
      </p:sp>
    </p:spTree>
    <p:extLst>
      <p:ext uri="{BB962C8B-B14F-4D97-AF65-F5344CB8AC3E}">
        <p14:creationId xmlns:p14="http://schemas.microsoft.com/office/powerpoint/2010/main" val="19330323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EA537C7-2F4B-48EA-99E3-9C586A820224}"/>
              </a:ext>
            </a:extLst>
          </p:cNvPr>
          <p:cNvSpPr>
            <a:spLocks noGrp="1"/>
          </p:cNvSpPr>
          <p:nvPr>
            <p:ph type="dt" sz="half" idx="10"/>
          </p:nvPr>
        </p:nvSpPr>
        <p:spPr/>
        <p:txBody>
          <a:bodyPr/>
          <a:lstStyle>
            <a:lvl1pPr>
              <a:defRPr/>
            </a:lvl1pPr>
          </a:lstStyle>
          <a:p>
            <a:pPr>
              <a:defRPr/>
            </a:pPr>
            <a:fld id="{2B6D7254-94C2-44EA-8E8B-17229A5BED89}" type="datetimeFigureOut">
              <a:rPr lang="nl-BE"/>
              <a:pPr>
                <a:defRPr/>
              </a:pPr>
              <a:t>30/09/2022</a:t>
            </a:fld>
            <a:endParaRPr lang="nl-BE"/>
          </a:p>
        </p:txBody>
      </p:sp>
      <p:sp>
        <p:nvSpPr>
          <p:cNvPr id="5" name="Footer Placeholder 4">
            <a:extLst>
              <a:ext uri="{FF2B5EF4-FFF2-40B4-BE49-F238E27FC236}">
                <a16:creationId xmlns:a16="http://schemas.microsoft.com/office/drawing/2014/main" id="{18AE3E66-75BF-4ED9-8A74-494A91AEE585}"/>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27CCCD3A-0D1E-43CC-93FC-A9637B1AC29E}"/>
              </a:ext>
            </a:extLst>
          </p:cNvPr>
          <p:cNvSpPr>
            <a:spLocks noGrp="1"/>
          </p:cNvSpPr>
          <p:nvPr>
            <p:ph type="sldNum" sz="quarter" idx="12"/>
          </p:nvPr>
        </p:nvSpPr>
        <p:spPr/>
        <p:txBody>
          <a:bodyPr/>
          <a:lstStyle>
            <a:lvl1pPr>
              <a:defRPr/>
            </a:lvl1pPr>
          </a:lstStyle>
          <a:p>
            <a:pPr>
              <a:defRPr/>
            </a:pPr>
            <a:fld id="{1849201A-9C9C-4722-B617-723B01E2000B}" type="slidenum">
              <a:rPr lang="nl-BE" altLang="en-US"/>
              <a:pPr>
                <a:defRPr/>
              </a:pPr>
              <a:t>‹Nr.›</a:t>
            </a:fld>
            <a:endParaRPr lang="nl-BE" altLang="en-US"/>
          </a:p>
        </p:txBody>
      </p:sp>
    </p:spTree>
    <p:extLst>
      <p:ext uri="{BB962C8B-B14F-4D97-AF65-F5344CB8AC3E}">
        <p14:creationId xmlns:p14="http://schemas.microsoft.com/office/powerpoint/2010/main" val="3464073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1AE7330-975E-4333-B9CF-C732D7C75CA5}"/>
              </a:ext>
            </a:extLst>
          </p:cNvPr>
          <p:cNvSpPr>
            <a:spLocks noGrp="1"/>
          </p:cNvSpPr>
          <p:nvPr>
            <p:ph type="dt" sz="half" idx="10"/>
          </p:nvPr>
        </p:nvSpPr>
        <p:spPr/>
        <p:txBody>
          <a:bodyPr/>
          <a:lstStyle>
            <a:lvl1pPr>
              <a:defRPr/>
            </a:lvl1pPr>
          </a:lstStyle>
          <a:p>
            <a:pPr>
              <a:defRPr/>
            </a:pPr>
            <a:fld id="{E9D9B82C-2E6A-4AD0-A7C6-732A0CD867C6}" type="datetimeFigureOut">
              <a:rPr lang="nl-BE"/>
              <a:pPr>
                <a:defRPr/>
              </a:pPr>
              <a:t>30/09/2022</a:t>
            </a:fld>
            <a:endParaRPr lang="nl-BE"/>
          </a:p>
        </p:txBody>
      </p:sp>
      <p:sp>
        <p:nvSpPr>
          <p:cNvPr id="4" name="Footer Placeholder 4">
            <a:extLst>
              <a:ext uri="{FF2B5EF4-FFF2-40B4-BE49-F238E27FC236}">
                <a16:creationId xmlns:a16="http://schemas.microsoft.com/office/drawing/2014/main" id="{3A0A9F1D-2792-4785-AFD7-9A70E6240D24}"/>
              </a:ext>
            </a:extLst>
          </p:cNvPr>
          <p:cNvSpPr>
            <a:spLocks noGrp="1"/>
          </p:cNvSpPr>
          <p:nvPr>
            <p:ph type="ftr" sz="quarter" idx="11"/>
          </p:nvPr>
        </p:nvSpPr>
        <p:spPr/>
        <p:txBody>
          <a:bodyPr/>
          <a:lstStyle>
            <a:lvl1pPr>
              <a:defRPr/>
            </a:lvl1pPr>
          </a:lstStyle>
          <a:p>
            <a:pPr>
              <a:defRPr/>
            </a:pPr>
            <a:endParaRPr lang="nl-BE"/>
          </a:p>
        </p:txBody>
      </p:sp>
      <p:sp>
        <p:nvSpPr>
          <p:cNvPr id="5" name="Slide Number Placeholder 5">
            <a:extLst>
              <a:ext uri="{FF2B5EF4-FFF2-40B4-BE49-F238E27FC236}">
                <a16:creationId xmlns:a16="http://schemas.microsoft.com/office/drawing/2014/main" id="{B8C3A2AC-BC44-4667-A129-BAB4FE2134AB}"/>
              </a:ext>
            </a:extLst>
          </p:cNvPr>
          <p:cNvSpPr>
            <a:spLocks noGrp="1"/>
          </p:cNvSpPr>
          <p:nvPr>
            <p:ph type="sldNum" sz="quarter" idx="12"/>
          </p:nvPr>
        </p:nvSpPr>
        <p:spPr/>
        <p:txBody>
          <a:bodyPr/>
          <a:lstStyle>
            <a:lvl1pPr>
              <a:defRPr/>
            </a:lvl1pPr>
          </a:lstStyle>
          <a:p>
            <a:pPr>
              <a:defRPr/>
            </a:pPr>
            <a:fld id="{57CF2F5C-D55B-416C-80C3-CEC5E0932ED6}" type="slidenum">
              <a:rPr lang="nl-BE" altLang="en-US"/>
              <a:pPr>
                <a:defRPr/>
              </a:pPr>
              <a:t>‹Nr.›</a:t>
            </a:fld>
            <a:endParaRPr lang="nl-BE" altLang="en-US"/>
          </a:p>
        </p:txBody>
      </p:sp>
    </p:spTree>
    <p:extLst>
      <p:ext uri="{BB962C8B-B14F-4D97-AF65-F5344CB8AC3E}">
        <p14:creationId xmlns:p14="http://schemas.microsoft.com/office/powerpoint/2010/main" val="35195396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AC954E-5C4D-4C0B-B016-1A7045B3BF0C}"/>
              </a:ext>
            </a:extLst>
          </p:cNvPr>
          <p:cNvSpPr>
            <a:spLocks noGrp="1"/>
          </p:cNvSpPr>
          <p:nvPr>
            <p:ph type="dt" sz="half" idx="10"/>
          </p:nvPr>
        </p:nvSpPr>
        <p:spPr/>
        <p:txBody>
          <a:bodyPr/>
          <a:lstStyle>
            <a:lvl1pPr>
              <a:defRPr/>
            </a:lvl1pPr>
          </a:lstStyle>
          <a:p>
            <a:pPr>
              <a:defRPr/>
            </a:pPr>
            <a:fld id="{B10BB763-40B5-4574-8981-CD71CBC7E358}" type="datetimeFigureOut">
              <a:rPr lang="nl-BE"/>
              <a:pPr>
                <a:defRPr/>
              </a:pPr>
              <a:t>30/09/2022</a:t>
            </a:fld>
            <a:endParaRPr lang="nl-BE"/>
          </a:p>
        </p:txBody>
      </p:sp>
      <p:sp>
        <p:nvSpPr>
          <p:cNvPr id="5" name="Footer Placeholder 4">
            <a:extLst>
              <a:ext uri="{FF2B5EF4-FFF2-40B4-BE49-F238E27FC236}">
                <a16:creationId xmlns:a16="http://schemas.microsoft.com/office/drawing/2014/main" id="{DF27B066-0044-4158-B0B2-CC9C6282A456}"/>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6D06ECD8-C48E-48C0-AE7C-D6CEFFC4B30C}"/>
              </a:ext>
            </a:extLst>
          </p:cNvPr>
          <p:cNvSpPr>
            <a:spLocks noGrp="1"/>
          </p:cNvSpPr>
          <p:nvPr>
            <p:ph type="sldNum" sz="quarter" idx="12"/>
          </p:nvPr>
        </p:nvSpPr>
        <p:spPr/>
        <p:txBody>
          <a:bodyPr/>
          <a:lstStyle>
            <a:lvl1pPr>
              <a:defRPr/>
            </a:lvl1pPr>
          </a:lstStyle>
          <a:p>
            <a:pPr>
              <a:defRPr/>
            </a:pPr>
            <a:fld id="{7C122F54-714A-4BE6-85D5-AE148D486379}" type="slidenum">
              <a:rPr lang="nl-BE" altLang="en-US"/>
              <a:pPr>
                <a:defRPr/>
              </a:pPr>
              <a:t>‹Nr.›</a:t>
            </a:fld>
            <a:endParaRPr lang="nl-BE" altLang="en-US"/>
          </a:p>
        </p:txBody>
      </p:sp>
    </p:spTree>
    <p:extLst>
      <p:ext uri="{BB962C8B-B14F-4D97-AF65-F5344CB8AC3E}">
        <p14:creationId xmlns:p14="http://schemas.microsoft.com/office/powerpoint/2010/main" val="978389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C0C486F-B9CE-4E7C-BE43-BB9AE156A212}"/>
              </a:ext>
            </a:extLst>
          </p:cNvPr>
          <p:cNvSpPr>
            <a:spLocks noGrp="1"/>
          </p:cNvSpPr>
          <p:nvPr>
            <p:ph type="dt" sz="half" idx="10"/>
          </p:nvPr>
        </p:nvSpPr>
        <p:spPr/>
        <p:txBody>
          <a:bodyPr/>
          <a:lstStyle>
            <a:lvl1pPr>
              <a:defRPr/>
            </a:lvl1pPr>
          </a:lstStyle>
          <a:p>
            <a:pPr>
              <a:defRPr/>
            </a:pPr>
            <a:fld id="{0DC8F06E-8286-4D78-BAC3-0372F61D3C37}" type="datetimeFigureOut">
              <a:rPr lang="nl-BE"/>
              <a:pPr>
                <a:defRPr/>
              </a:pPr>
              <a:t>30/09/2022</a:t>
            </a:fld>
            <a:endParaRPr lang="nl-BE"/>
          </a:p>
        </p:txBody>
      </p:sp>
      <p:sp>
        <p:nvSpPr>
          <p:cNvPr id="6" name="Footer Placeholder 4">
            <a:extLst>
              <a:ext uri="{FF2B5EF4-FFF2-40B4-BE49-F238E27FC236}">
                <a16:creationId xmlns:a16="http://schemas.microsoft.com/office/drawing/2014/main" id="{17FBCDE9-B7DD-4EDA-AAEB-33A0C74FFEF7}"/>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04FE9510-AC9A-48DE-B2F9-E08ECDB63302}"/>
              </a:ext>
            </a:extLst>
          </p:cNvPr>
          <p:cNvSpPr>
            <a:spLocks noGrp="1"/>
          </p:cNvSpPr>
          <p:nvPr>
            <p:ph type="sldNum" sz="quarter" idx="12"/>
          </p:nvPr>
        </p:nvSpPr>
        <p:spPr/>
        <p:txBody>
          <a:bodyPr/>
          <a:lstStyle>
            <a:lvl1pPr>
              <a:defRPr/>
            </a:lvl1pPr>
          </a:lstStyle>
          <a:p>
            <a:pPr>
              <a:defRPr/>
            </a:pPr>
            <a:fld id="{D2F91099-B77D-40B1-9487-0886C69E6E7F}" type="slidenum">
              <a:rPr lang="nl-BE" altLang="en-US"/>
              <a:pPr>
                <a:defRPr/>
              </a:pPr>
              <a:t>‹Nr.›</a:t>
            </a:fld>
            <a:endParaRPr lang="nl-BE" altLang="en-US"/>
          </a:p>
        </p:txBody>
      </p:sp>
    </p:spTree>
    <p:extLst>
      <p:ext uri="{BB962C8B-B14F-4D97-AF65-F5344CB8AC3E}">
        <p14:creationId xmlns:p14="http://schemas.microsoft.com/office/powerpoint/2010/main" val="14044281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6489CB6E-D3FF-4239-B20A-55B86CF368F3}"/>
              </a:ext>
            </a:extLst>
          </p:cNvPr>
          <p:cNvSpPr>
            <a:spLocks noGrp="1"/>
          </p:cNvSpPr>
          <p:nvPr>
            <p:ph type="dt" sz="half" idx="10"/>
          </p:nvPr>
        </p:nvSpPr>
        <p:spPr/>
        <p:txBody>
          <a:bodyPr/>
          <a:lstStyle>
            <a:lvl1pPr>
              <a:defRPr/>
            </a:lvl1pPr>
          </a:lstStyle>
          <a:p>
            <a:pPr>
              <a:defRPr/>
            </a:pPr>
            <a:fld id="{9C9F709F-E32F-4F89-81ED-869CFC0AF48E}" type="datetimeFigureOut">
              <a:rPr lang="nl-BE"/>
              <a:pPr>
                <a:defRPr/>
              </a:pPr>
              <a:t>30/09/2022</a:t>
            </a:fld>
            <a:endParaRPr lang="nl-BE"/>
          </a:p>
        </p:txBody>
      </p:sp>
      <p:sp>
        <p:nvSpPr>
          <p:cNvPr id="8" name="Footer Placeholder 4">
            <a:extLst>
              <a:ext uri="{FF2B5EF4-FFF2-40B4-BE49-F238E27FC236}">
                <a16:creationId xmlns:a16="http://schemas.microsoft.com/office/drawing/2014/main" id="{9EDE7550-5A9E-44B9-BA18-EE9E0DBD95B8}"/>
              </a:ext>
            </a:extLst>
          </p:cNvPr>
          <p:cNvSpPr>
            <a:spLocks noGrp="1"/>
          </p:cNvSpPr>
          <p:nvPr>
            <p:ph type="ftr" sz="quarter" idx="11"/>
          </p:nvPr>
        </p:nvSpPr>
        <p:spPr/>
        <p:txBody>
          <a:bodyPr/>
          <a:lstStyle>
            <a:lvl1pPr>
              <a:defRPr/>
            </a:lvl1pPr>
          </a:lstStyle>
          <a:p>
            <a:pPr>
              <a:defRPr/>
            </a:pPr>
            <a:endParaRPr lang="nl-BE"/>
          </a:p>
        </p:txBody>
      </p:sp>
      <p:sp>
        <p:nvSpPr>
          <p:cNvPr id="9" name="Slide Number Placeholder 5">
            <a:extLst>
              <a:ext uri="{FF2B5EF4-FFF2-40B4-BE49-F238E27FC236}">
                <a16:creationId xmlns:a16="http://schemas.microsoft.com/office/drawing/2014/main" id="{13FB4F6C-F0AE-40FE-9793-82403826812E}"/>
              </a:ext>
            </a:extLst>
          </p:cNvPr>
          <p:cNvSpPr>
            <a:spLocks noGrp="1"/>
          </p:cNvSpPr>
          <p:nvPr>
            <p:ph type="sldNum" sz="quarter" idx="12"/>
          </p:nvPr>
        </p:nvSpPr>
        <p:spPr/>
        <p:txBody>
          <a:bodyPr/>
          <a:lstStyle>
            <a:lvl1pPr>
              <a:defRPr/>
            </a:lvl1pPr>
          </a:lstStyle>
          <a:p>
            <a:pPr>
              <a:defRPr/>
            </a:pPr>
            <a:fld id="{E1F8315E-3BA3-4619-8845-513F09068E33}" type="slidenum">
              <a:rPr lang="nl-BE" altLang="en-US"/>
              <a:pPr>
                <a:defRPr/>
              </a:pPr>
              <a:t>‹Nr.›</a:t>
            </a:fld>
            <a:endParaRPr lang="nl-BE" altLang="en-US"/>
          </a:p>
        </p:txBody>
      </p:sp>
    </p:spTree>
    <p:extLst>
      <p:ext uri="{BB962C8B-B14F-4D97-AF65-F5344CB8AC3E}">
        <p14:creationId xmlns:p14="http://schemas.microsoft.com/office/powerpoint/2010/main" val="42020417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569B20C-A60B-469C-84C8-54659FA1F4E9}"/>
              </a:ext>
            </a:extLst>
          </p:cNvPr>
          <p:cNvSpPr>
            <a:spLocks noGrp="1"/>
          </p:cNvSpPr>
          <p:nvPr>
            <p:ph type="dt" sz="half" idx="10"/>
          </p:nvPr>
        </p:nvSpPr>
        <p:spPr/>
        <p:txBody>
          <a:bodyPr/>
          <a:lstStyle>
            <a:lvl1pPr>
              <a:defRPr/>
            </a:lvl1pPr>
          </a:lstStyle>
          <a:p>
            <a:pPr>
              <a:defRPr/>
            </a:pPr>
            <a:fld id="{9CC46831-0343-48C1-AAB6-C712F7C7CB7D}" type="datetimeFigureOut">
              <a:rPr lang="nl-BE"/>
              <a:pPr>
                <a:defRPr/>
              </a:pPr>
              <a:t>30/09/2022</a:t>
            </a:fld>
            <a:endParaRPr lang="nl-BE"/>
          </a:p>
        </p:txBody>
      </p:sp>
      <p:sp>
        <p:nvSpPr>
          <p:cNvPr id="4" name="Footer Placeholder 4">
            <a:extLst>
              <a:ext uri="{FF2B5EF4-FFF2-40B4-BE49-F238E27FC236}">
                <a16:creationId xmlns:a16="http://schemas.microsoft.com/office/drawing/2014/main" id="{12131676-73A4-4CE7-810E-2EC3474BF7D1}"/>
              </a:ext>
            </a:extLst>
          </p:cNvPr>
          <p:cNvSpPr>
            <a:spLocks noGrp="1"/>
          </p:cNvSpPr>
          <p:nvPr>
            <p:ph type="ftr" sz="quarter" idx="11"/>
          </p:nvPr>
        </p:nvSpPr>
        <p:spPr/>
        <p:txBody>
          <a:bodyPr/>
          <a:lstStyle>
            <a:lvl1pPr>
              <a:defRPr/>
            </a:lvl1pPr>
          </a:lstStyle>
          <a:p>
            <a:pPr>
              <a:defRPr/>
            </a:pPr>
            <a:endParaRPr lang="nl-BE"/>
          </a:p>
        </p:txBody>
      </p:sp>
      <p:sp>
        <p:nvSpPr>
          <p:cNvPr id="5" name="Slide Number Placeholder 5">
            <a:extLst>
              <a:ext uri="{FF2B5EF4-FFF2-40B4-BE49-F238E27FC236}">
                <a16:creationId xmlns:a16="http://schemas.microsoft.com/office/drawing/2014/main" id="{243A9DF4-234D-4AE9-B79D-C84C01171060}"/>
              </a:ext>
            </a:extLst>
          </p:cNvPr>
          <p:cNvSpPr>
            <a:spLocks noGrp="1"/>
          </p:cNvSpPr>
          <p:nvPr>
            <p:ph type="sldNum" sz="quarter" idx="12"/>
          </p:nvPr>
        </p:nvSpPr>
        <p:spPr/>
        <p:txBody>
          <a:bodyPr/>
          <a:lstStyle>
            <a:lvl1pPr>
              <a:defRPr/>
            </a:lvl1pPr>
          </a:lstStyle>
          <a:p>
            <a:pPr>
              <a:defRPr/>
            </a:pPr>
            <a:fld id="{24FF1CDB-25AC-4283-86D5-46CB1229F290}" type="slidenum">
              <a:rPr lang="nl-BE" altLang="en-US"/>
              <a:pPr>
                <a:defRPr/>
              </a:pPr>
              <a:t>‹Nr.›</a:t>
            </a:fld>
            <a:endParaRPr lang="nl-BE" altLang="en-US"/>
          </a:p>
        </p:txBody>
      </p:sp>
    </p:spTree>
    <p:extLst>
      <p:ext uri="{BB962C8B-B14F-4D97-AF65-F5344CB8AC3E}">
        <p14:creationId xmlns:p14="http://schemas.microsoft.com/office/powerpoint/2010/main" val="11698268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CEB4FB8-EC98-48B5-8A0B-930C14D6C658}"/>
              </a:ext>
            </a:extLst>
          </p:cNvPr>
          <p:cNvSpPr>
            <a:spLocks noGrp="1"/>
          </p:cNvSpPr>
          <p:nvPr>
            <p:ph type="dt" sz="half" idx="10"/>
          </p:nvPr>
        </p:nvSpPr>
        <p:spPr/>
        <p:txBody>
          <a:bodyPr/>
          <a:lstStyle>
            <a:lvl1pPr>
              <a:defRPr/>
            </a:lvl1pPr>
          </a:lstStyle>
          <a:p>
            <a:pPr>
              <a:defRPr/>
            </a:pPr>
            <a:fld id="{FA4BB52A-03A4-4D1D-BD8B-40977E979225}" type="datetimeFigureOut">
              <a:rPr lang="nl-BE"/>
              <a:pPr>
                <a:defRPr/>
              </a:pPr>
              <a:t>30/09/2022</a:t>
            </a:fld>
            <a:endParaRPr lang="nl-BE"/>
          </a:p>
        </p:txBody>
      </p:sp>
      <p:sp>
        <p:nvSpPr>
          <p:cNvPr id="3" name="Footer Placeholder 4">
            <a:extLst>
              <a:ext uri="{FF2B5EF4-FFF2-40B4-BE49-F238E27FC236}">
                <a16:creationId xmlns:a16="http://schemas.microsoft.com/office/drawing/2014/main" id="{3A4D5604-7CF5-4CC3-817D-B415C4E4BBA3}"/>
              </a:ext>
            </a:extLst>
          </p:cNvPr>
          <p:cNvSpPr>
            <a:spLocks noGrp="1"/>
          </p:cNvSpPr>
          <p:nvPr>
            <p:ph type="ftr" sz="quarter" idx="11"/>
          </p:nvPr>
        </p:nvSpPr>
        <p:spPr/>
        <p:txBody>
          <a:bodyPr/>
          <a:lstStyle>
            <a:lvl1pPr>
              <a:defRPr/>
            </a:lvl1pPr>
          </a:lstStyle>
          <a:p>
            <a:pPr>
              <a:defRPr/>
            </a:pPr>
            <a:endParaRPr lang="nl-BE"/>
          </a:p>
        </p:txBody>
      </p:sp>
      <p:sp>
        <p:nvSpPr>
          <p:cNvPr id="4" name="Slide Number Placeholder 5">
            <a:extLst>
              <a:ext uri="{FF2B5EF4-FFF2-40B4-BE49-F238E27FC236}">
                <a16:creationId xmlns:a16="http://schemas.microsoft.com/office/drawing/2014/main" id="{0824BA17-B22D-406B-A1E4-19531058340B}"/>
              </a:ext>
            </a:extLst>
          </p:cNvPr>
          <p:cNvSpPr>
            <a:spLocks noGrp="1"/>
          </p:cNvSpPr>
          <p:nvPr>
            <p:ph type="sldNum" sz="quarter" idx="12"/>
          </p:nvPr>
        </p:nvSpPr>
        <p:spPr/>
        <p:txBody>
          <a:bodyPr/>
          <a:lstStyle>
            <a:lvl1pPr>
              <a:defRPr/>
            </a:lvl1pPr>
          </a:lstStyle>
          <a:p>
            <a:pPr>
              <a:defRPr/>
            </a:pPr>
            <a:fld id="{DBA05A94-0C6C-4A29-8F2C-758FEAE8BC04}" type="slidenum">
              <a:rPr lang="nl-BE" altLang="en-US"/>
              <a:pPr>
                <a:defRPr/>
              </a:pPr>
              <a:t>‹Nr.›</a:t>
            </a:fld>
            <a:endParaRPr lang="nl-BE" altLang="en-US"/>
          </a:p>
        </p:txBody>
      </p:sp>
    </p:spTree>
    <p:extLst>
      <p:ext uri="{BB962C8B-B14F-4D97-AF65-F5344CB8AC3E}">
        <p14:creationId xmlns:p14="http://schemas.microsoft.com/office/powerpoint/2010/main" val="40233450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3877182-C534-40A1-9574-9F0467FF4CE6}"/>
              </a:ext>
            </a:extLst>
          </p:cNvPr>
          <p:cNvSpPr>
            <a:spLocks noGrp="1"/>
          </p:cNvSpPr>
          <p:nvPr>
            <p:ph type="dt" sz="half" idx="10"/>
          </p:nvPr>
        </p:nvSpPr>
        <p:spPr/>
        <p:txBody>
          <a:bodyPr/>
          <a:lstStyle>
            <a:lvl1pPr>
              <a:defRPr/>
            </a:lvl1pPr>
          </a:lstStyle>
          <a:p>
            <a:pPr>
              <a:defRPr/>
            </a:pPr>
            <a:fld id="{EF54B505-F05F-4ED5-B40A-B58670798A6F}" type="datetimeFigureOut">
              <a:rPr lang="nl-BE"/>
              <a:pPr>
                <a:defRPr/>
              </a:pPr>
              <a:t>30/09/2022</a:t>
            </a:fld>
            <a:endParaRPr lang="nl-BE"/>
          </a:p>
        </p:txBody>
      </p:sp>
      <p:sp>
        <p:nvSpPr>
          <p:cNvPr id="6" name="Footer Placeholder 4">
            <a:extLst>
              <a:ext uri="{FF2B5EF4-FFF2-40B4-BE49-F238E27FC236}">
                <a16:creationId xmlns:a16="http://schemas.microsoft.com/office/drawing/2014/main" id="{252EC82A-1C60-470B-ABCF-F81D5E565FED}"/>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20426839-5909-4D71-9F9D-5BF8BEB4ED35}"/>
              </a:ext>
            </a:extLst>
          </p:cNvPr>
          <p:cNvSpPr>
            <a:spLocks noGrp="1"/>
          </p:cNvSpPr>
          <p:nvPr>
            <p:ph type="sldNum" sz="quarter" idx="12"/>
          </p:nvPr>
        </p:nvSpPr>
        <p:spPr/>
        <p:txBody>
          <a:bodyPr/>
          <a:lstStyle>
            <a:lvl1pPr>
              <a:defRPr/>
            </a:lvl1pPr>
          </a:lstStyle>
          <a:p>
            <a:pPr>
              <a:defRPr/>
            </a:pPr>
            <a:fld id="{47EAC58F-8BA6-4B3B-9131-87EF139D0BE5}" type="slidenum">
              <a:rPr lang="nl-BE" altLang="en-US"/>
              <a:pPr>
                <a:defRPr/>
              </a:pPr>
              <a:t>‹Nr.›</a:t>
            </a:fld>
            <a:endParaRPr lang="nl-BE" altLang="en-US"/>
          </a:p>
        </p:txBody>
      </p:sp>
    </p:spTree>
    <p:extLst>
      <p:ext uri="{BB962C8B-B14F-4D97-AF65-F5344CB8AC3E}">
        <p14:creationId xmlns:p14="http://schemas.microsoft.com/office/powerpoint/2010/main" val="10893892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5579B79-3FD3-4544-B66C-BB58753D8B9D}"/>
              </a:ext>
            </a:extLst>
          </p:cNvPr>
          <p:cNvSpPr>
            <a:spLocks noGrp="1"/>
          </p:cNvSpPr>
          <p:nvPr>
            <p:ph type="dt" sz="half" idx="10"/>
          </p:nvPr>
        </p:nvSpPr>
        <p:spPr/>
        <p:txBody>
          <a:bodyPr/>
          <a:lstStyle>
            <a:lvl1pPr>
              <a:defRPr/>
            </a:lvl1pPr>
          </a:lstStyle>
          <a:p>
            <a:pPr>
              <a:defRPr/>
            </a:pPr>
            <a:fld id="{85BCA846-FBBB-4CED-B92D-4DAF71AC54CE}" type="datetimeFigureOut">
              <a:rPr lang="nl-BE"/>
              <a:pPr>
                <a:defRPr/>
              </a:pPr>
              <a:t>30/09/2022</a:t>
            </a:fld>
            <a:endParaRPr lang="nl-BE"/>
          </a:p>
        </p:txBody>
      </p:sp>
      <p:sp>
        <p:nvSpPr>
          <p:cNvPr id="6" name="Footer Placeholder 4">
            <a:extLst>
              <a:ext uri="{FF2B5EF4-FFF2-40B4-BE49-F238E27FC236}">
                <a16:creationId xmlns:a16="http://schemas.microsoft.com/office/drawing/2014/main" id="{05934730-FB61-4372-B98F-3D731274EACB}"/>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8A12808C-9176-4F2C-BC6B-EF8C22BA6439}"/>
              </a:ext>
            </a:extLst>
          </p:cNvPr>
          <p:cNvSpPr>
            <a:spLocks noGrp="1"/>
          </p:cNvSpPr>
          <p:nvPr>
            <p:ph type="sldNum" sz="quarter" idx="12"/>
          </p:nvPr>
        </p:nvSpPr>
        <p:spPr/>
        <p:txBody>
          <a:bodyPr/>
          <a:lstStyle>
            <a:lvl1pPr>
              <a:defRPr/>
            </a:lvl1pPr>
          </a:lstStyle>
          <a:p>
            <a:pPr>
              <a:defRPr/>
            </a:pPr>
            <a:fld id="{CE5AC844-16A4-43E3-B28C-DD31C9538D61}" type="slidenum">
              <a:rPr lang="nl-BE" altLang="en-US"/>
              <a:pPr>
                <a:defRPr/>
              </a:pPr>
              <a:t>‹Nr.›</a:t>
            </a:fld>
            <a:endParaRPr lang="nl-BE" altLang="en-US"/>
          </a:p>
        </p:txBody>
      </p:sp>
    </p:spTree>
    <p:extLst>
      <p:ext uri="{BB962C8B-B14F-4D97-AF65-F5344CB8AC3E}">
        <p14:creationId xmlns:p14="http://schemas.microsoft.com/office/powerpoint/2010/main" val="36107234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9685C13-9B81-43B5-B7B1-4D0898EF4398}"/>
              </a:ext>
            </a:extLst>
          </p:cNvPr>
          <p:cNvSpPr>
            <a:spLocks noGrp="1"/>
          </p:cNvSpPr>
          <p:nvPr>
            <p:ph type="dt" sz="half" idx="10"/>
          </p:nvPr>
        </p:nvSpPr>
        <p:spPr/>
        <p:txBody>
          <a:bodyPr/>
          <a:lstStyle>
            <a:lvl1pPr>
              <a:defRPr/>
            </a:lvl1pPr>
          </a:lstStyle>
          <a:p>
            <a:pPr>
              <a:defRPr/>
            </a:pPr>
            <a:fld id="{456ED850-D4EE-438C-869E-DA678937514A}" type="datetimeFigureOut">
              <a:rPr lang="nl-BE"/>
              <a:pPr>
                <a:defRPr/>
              </a:pPr>
              <a:t>30/09/2022</a:t>
            </a:fld>
            <a:endParaRPr lang="nl-BE"/>
          </a:p>
        </p:txBody>
      </p:sp>
      <p:sp>
        <p:nvSpPr>
          <p:cNvPr id="5" name="Footer Placeholder 4">
            <a:extLst>
              <a:ext uri="{FF2B5EF4-FFF2-40B4-BE49-F238E27FC236}">
                <a16:creationId xmlns:a16="http://schemas.microsoft.com/office/drawing/2014/main" id="{B6161EF6-BAEF-457B-95BF-7809A9DBAFD8}"/>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82460927-455F-4425-A8F4-CF3A5BCFCF06}"/>
              </a:ext>
            </a:extLst>
          </p:cNvPr>
          <p:cNvSpPr>
            <a:spLocks noGrp="1"/>
          </p:cNvSpPr>
          <p:nvPr>
            <p:ph type="sldNum" sz="quarter" idx="12"/>
          </p:nvPr>
        </p:nvSpPr>
        <p:spPr/>
        <p:txBody>
          <a:bodyPr/>
          <a:lstStyle>
            <a:lvl1pPr>
              <a:defRPr/>
            </a:lvl1pPr>
          </a:lstStyle>
          <a:p>
            <a:pPr>
              <a:defRPr/>
            </a:pPr>
            <a:fld id="{DFBC441A-90FE-4658-8886-AF5FB1C013C1}" type="slidenum">
              <a:rPr lang="nl-BE" altLang="en-US"/>
              <a:pPr>
                <a:defRPr/>
              </a:pPr>
              <a:t>‹Nr.›</a:t>
            </a:fld>
            <a:endParaRPr lang="nl-BE" altLang="en-US"/>
          </a:p>
        </p:txBody>
      </p:sp>
    </p:spTree>
    <p:extLst>
      <p:ext uri="{BB962C8B-B14F-4D97-AF65-F5344CB8AC3E}">
        <p14:creationId xmlns:p14="http://schemas.microsoft.com/office/powerpoint/2010/main" val="42305723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8E3E0BC-52B0-4F88-A2EB-BE70969FC2DF}"/>
              </a:ext>
            </a:extLst>
          </p:cNvPr>
          <p:cNvSpPr>
            <a:spLocks noGrp="1"/>
          </p:cNvSpPr>
          <p:nvPr>
            <p:ph type="dt" sz="half" idx="10"/>
          </p:nvPr>
        </p:nvSpPr>
        <p:spPr/>
        <p:txBody>
          <a:bodyPr/>
          <a:lstStyle>
            <a:lvl1pPr>
              <a:defRPr/>
            </a:lvl1pPr>
          </a:lstStyle>
          <a:p>
            <a:pPr>
              <a:defRPr/>
            </a:pPr>
            <a:fld id="{9A6550AC-4E64-4D40-BCCC-72FDF6747DB9}" type="datetimeFigureOut">
              <a:rPr lang="nl-BE"/>
              <a:pPr>
                <a:defRPr/>
              </a:pPr>
              <a:t>30/09/2022</a:t>
            </a:fld>
            <a:endParaRPr lang="nl-BE"/>
          </a:p>
        </p:txBody>
      </p:sp>
      <p:sp>
        <p:nvSpPr>
          <p:cNvPr id="5" name="Footer Placeholder 4">
            <a:extLst>
              <a:ext uri="{FF2B5EF4-FFF2-40B4-BE49-F238E27FC236}">
                <a16:creationId xmlns:a16="http://schemas.microsoft.com/office/drawing/2014/main" id="{8D821F6E-C4BF-4F06-A1C2-7AD78BEF7020}"/>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7F7E9C5B-CE5E-46F5-9FC7-FC1AFAB4866A}"/>
              </a:ext>
            </a:extLst>
          </p:cNvPr>
          <p:cNvSpPr>
            <a:spLocks noGrp="1"/>
          </p:cNvSpPr>
          <p:nvPr>
            <p:ph type="sldNum" sz="quarter" idx="12"/>
          </p:nvPr>
        </p:nvSpPr>
        <p:spPr/>
        <p:txBody>
          <a:bodyPr/>
          <a:lstStyle>
            <a:lvl1pPr>
              <a:defRPr/>
            </a:lvl1pPr>
          </a:lstStyle>
          <a:p>
            <a:pPr>
              <a:defRPr/>
            </a:pPr>
            <a:fld id="{46E73AC3-5E77-4ECE-BAFE-2EF001DAF973}" type="slidenum">
              <a:rPr lang="nl-BE" altLang="en-US"/>
              <a:pPr>
                <a:defRPr/>
              </a:pPr>
              <a:t>‹Nr.›</a:t>
            </a:fld>
            <a:endParaRPr lang="nl-BE" altLang="en-US"/>
          </a:p>
        </p:txBody>
      </p:sp>
    </p:spTree>
    <p:extLst>
      <p:ext uri="{BB962C8B-B14F-4D97-AF65-F5344CB8AC3E}">
        <p14:creationId xmlns:p14="http://schemas.microsoft.com/office/powerpoint/2010/main" val="11318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E9349C4-BE0A-40AB-9B13-9BFCC7FF2297}"/>
              </a:ext>
            </a:extLst>
          </p:cNvPr>
          <p:cNvSpPr>
            <a:spLocks noGrp="1"/>
          </p:cNvSpPr>
          <p:nvPr>
            <p:ph type="dt" sz="half" idx="10"/>
          </p:nvPr>
        </p:nvSpPr>
        <p:spPr/>
        <p:txBody>
          <a:bodyPr/>
          <a:lstStyle>
            <a:lvl1pPr>
              <a:defRPr/>
            </a:lvl1pPr>
          </a:lstStyle>
          <a:p>
            <a:pPr>
              <a:defRPr/>
            </a:pPr>
            <a:fld id="{F4A3ADEC-564D-4DC9-A3E1-2A56EF031036}" type="datetimeFigureOut">
              <a:rPr lang="nl-BE"/>
              <a:pPr>
                <a:defRPr/>
              </a:pPr>
              <a:t>30/09/2022</a:t>
            </a:fld>
            <a:endParaRPr lang="nl-BE"/>
          </a:p>
        </p:txBody>
      </p:sp>
      <p:sp>
        <p:nvSpPr>
          <p:cNvPr id="5" name="Footer Placeholder 4">
            <a:extLst>
              <a:ext uri="{FF2B5EF4-FFF2-40B4-BE49-F238E27FC236}">
                <a16:creationId xmlns:a16="http://schemas.microsoft.com/office/drawing/2014/main" id="{6AF76C2C-C8F7-486C-B987-5E3E020248C5}"/>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936FBFF2-06D9-464B-92E0-3E60A4955662}"/>
              </a:ext>
            </a:extLst>
          </p:cNvPr>
          <p:cNvSpPr>
            <a:spLocks noGrp="1"/>
          </p:cNvSpPr>
          <p:nvPr>
            <p:ph type="sldNum" sz="quarter" idx="12"/>
          </p:nvPr>
        </p:nvSpPr>
        <p:spPr/>
        <p:txBody>
          <a:bodyPr/>
          <a:lstStyle>
            <a:lvl1pPr>
              <a:defRPr/>
            </a:lvl1pPr>
          </a:lstStyle>
          <a:p>
            <a:pPr>
              <a:defRPr/>
            </a:pPr>
            <a:fld id="{192B739C-45DA-424E-B271-3E6759BB6702}" type="slidenum">
              <a:rPr lang="nl-BE" altLang="en-US"/>
              <a:pPr>
                <a:defRPr/>
              </a:pPr>
              <a:t>‹Nr.›</a:t>
            </a:fld>
            <a:endParaRPr lang="nl-BE" altLang="en-US"/>
          </a:p>
        </p:txBody>
      </p:sp>
    </p:spTree>
    <p:extLst>
      <p:ext uri="{BB962C8B-B14F-4D97-AF65-F5344CB8AC3E}">
        <p14:creationId xmlns:p14="http://schemas.microsoft.com/office/powerpoint/2010/main" val="3625949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C181BD5-F5DB-409A-B6CF-E2834243FBAB}"/>
              </a:ext>
            </a:extLst>
          </p:cNvPr>
          <p:cNvSpPr>
            <a:spLocks noGrp="1"/>
          </p:cNvSpPr>
          <p:nvPr>
            <p:ph type="dt" sz="half" idx="10"/>
          </p:nvPr>
        </p:nvSpPr>
        <p:spPr/>
        <p:txBody>
          <a:bodyPr/>
          <a:lstStyle>
            <a:lvl1pPr>
              <a:defRPr/>
            </a:lvl1pPr>
          </a:lstStyle>
          <a:p>
            <a:pPr>
              <a:defRPr/>
            </a:pPr>
            <a:fld id="{1DCE27F8-B025-4D43-9550-7E7C3D2BE448}" type="datetimeFigureOut">
              <a:rPr lang="nl-BE"/>
              <a:pPr>
                <a:defRPr/>
              </a:pPr>
              <a:t>30/09/2022</a:t>
            </a:fld>
            <a:endParaRPr lang="nl-BE"/>
          </a:p>
        </p:txBody>
      </p:sp>
      <p:sp>
        <p:nvSpPr>
          <p:cNvPr id="3" name="Footer Placeholder 4">
            <a:extLst>
              <a:ext uri="{FF2B5EF4-FFF2-40B4-BE49-F238E27FC236}">
                <a16:creationId xmlns:a16="http://schemas.microsoft.com/office/drawing/2014/main" id="{C6ED892C-00AD-473E-8196-DBC6CF362B7F}"/>
              </a:ext>
            </a:extLst>
          </p:cNvPr>
          <p:cNvSpPr>
            <a:spLocks noGrp="1"/>
          </p:cNvSpPr>
          <p:nvPr>
            <p:ph type="ftr" sz="quarter" idx="11"/>
          </p:nvPr>
        </p:nvSpPr>
        <p:spPr/>
        <p:txBody>
          <a:bodyPr/>
          <a:lstStyle>
            <a:lvl1pPr>
              <a:defRPr/>
            </a:lvl1pPr>
          </a:lstStyle>
          <a:p>
            <a:pPr>
              <a:defRPr/>
            </a:pPr>
            <a:endParaRPr lang="nl-BE"/>
          </a:p>
        </p:txBody>
      </p:sp>
      <p:sp>
        <p:nvSpPr>
          <p:cNvPr id="4" name="Slide Number Placeholder 5">
            <a:extLst>
              <a:ext uri="{FF2B5EF4-FFF2-40B4-BE49-F238E27FC236}">
                <a16:creationId xmlns:a16="http://schemas.microsoft.com/office/drawing/2014/main" id="{35536F54-1263-41A5-9D2B-F5CA7842FAF6}"/>
              </a:ext>
            </a:extLst>
          </p:cNvPr>
          <p:cNvSpPr>
            <a:spLocks noGrp="1"/>
          </p:cNvSpPr>
          <p:nvPr>
            <p:ph type="sldNum" sz="quarter" idx="12"/>
          </p:nvPr>
        </p:nvSpPr>
        <p:spPr/>
        <p:txBody>
          <a:bodyPr/>
          <a:lstStyle>
            <a:lvl1pPr>
              <a:defRPr/>
            </a:lvl1pPr>
          </a:lstStyle>
          <a:p>
            <a:pPr>
              <a:defRPr/>
            </a:pPr>
            <a:fld id="{0F19583C-08D1-4964-BC70-7C6632B77469}" type="slidenum">
              <a:rPr lang="nl-BE" altLang="en-US"/>
              <a:pPr>
                <a:defRPr/>
              </a:pPr>
              <a:t>‹Nr.›</a:t>
            </a:fld>
            <a:endParaRPr lang="nl-BE" altLang="en-US"/>
          </a:p>
        </p:txBody>
      </p:sp>
    </p:spTree>
    <p:extLst>
      <p:ext uri="{BB962C8B-B14F-4D97-AF65-F5344CB8AC3E}">
        <p14:creationId xmlns:p14="http://schemas.microsoft.com/office/powerpoint/2010/main" val="7530770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EE0578E-B27E-4766-B1AF-A38C33A9CEB8}"/>
              </a:ext>
            </a:extLst>
          </p:cNvPr>
          <p:cNvSpPr>
            <a:spLocks noGrp="1"/>
          </p:cNvSpPr>
          <p:nvPr>
            <p:ph type="dt" sz="half" idx="10"/>
          </p:nvPr>
        </p:nvSpPr>
        <p:spPr/>
        <p:txBody>
          <a:bodyPr/>
          <a:lstStyle>
            <a:lvl1pPr>
              <a:defRPr/>
            </a:lvl1pPr>
          </a:lstStyle>
          <a:p>
            <a:pPr>
              <a:defRPr/>
            </a:pPr>
            <a:fld id="{44528B81-2957-4BFB-BF63-83E48D3A9082}" type="datetimeFigureOut">
              <a:rPr lang="nl-BE"/>
              <a:pPr>
                <a:defRPr/>
              </a:pPr>
              <a:t>30/09/2022</a:t>
            </a:fld>
            <a:endParaRPr lang="nl-BE"/>
          </a:p>
        </p:txBody>
      </p:sp>
      <p:sp>
        <p:nvSpPr>
          <p:cNvPr id="5" name="Footer Placeholder 4">
            <a:extLst>
              <a:ext uri="{FF2B5EF4-FFF2-40B4-BE49-F238E27FC236}">
                <a16:creationId xmlns:a16="http://schemas.microsoft.com/office/drawing/2014/main" id="{49AB144E-502C-461C-9D98-5FA5A75D9892}"/>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6E7E5C99-2388-416C-8ED2-74164ECBDBBA}"/>
              </a:ext>
            </a:extLst>
          </p:cNvPr>
          <p:cNvSpPr>
            <a:spLocks noGrp="1"/>
          </p:cNvSpPr>
          <p:nvPr>
            <p:ph type="sldNum" sz="quarter" idx="12"/>
          </p:nvPr>
        </p:nvSpPr>
        <p:spPr/>
        <p:txBody>
          <a:bodyPr/>
          <a:lstStyle>
            <a:lvl1pPr>
              <a:defRPr/>
            </a:lvl1pPr>
          </a:lstStyle>
          <a:p>
            <a:pPr>
              <a:defRPr/>
            </a:pPr>
            <a:fld id="{ECC8A347-098C-4838-8C35-80C7ABF99D41}" type="slidenum">
              <a:rPr lang="nl-BE" altLang="en-US"/>
              <a:pPr>
                <a:defRPr/>
              </a:pPr>
              <a:t>‹Nr.›</a:t>
            </a:fld>
            <a:endParaRPr lang="nl-BE" altLang="en-US"/>
          </a:p>
        </p:txBody>
      </p:sp>
    </p:spTree>
    <p:extLst>
      <p:ext uri="{BB962C8B-B14F-4D97-AF65-F5344CB8AC3E}">
        <p14:creationId xmlns:p14="http://schemas.microsoft.com/office/powerpoint/2010/main" val="17904525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4927E0-068D-42DE-BE07-7B0380E4C389}"/>
              </a:ext>
            </a:extLst>
          </p:cNvPr>
          <p:cNvSpPr>
            <a:spLocks noGrp="1"/>
          </p:cNvSpPr>
          <p:nvPr>
            <p:ph type="dt" sz="half" idx="10"/>
          </p:nvPr>
        </p:nvSpPr>
        <p:spPr/>
        <p:txBody>
          <a:bodyPr/>
          <a:lstStyle>
            <a:lvl1pPr>
              <a:defRPr/>
            </a:lvl1pPr>
          </a:lstStyle>
          <a:p>
            <a:pPr>
              <a:defRPr/>
            </a:pPr>
            <a:fld id="{0E0AE5F6-1C47-473B-BEAD-6FBD567CB288}" type="datetimeFigureOut">
              <a:rPr lang="nl-BE"/>
              <a:pPr>
                <a:defRPr/>
              </a:pPr>
              <a:t>30/09/2022</a:t>
            </a:fld>
            <a:endParaRPr lang="nl-BE"/>
          </a:p>
        </p:txBody>
      </p:sp>
      <p:sp>
        <p:nvSpPr>
          <p:cNvPr id="5" name="Footer Placeholder 4">
            <a:extLst>
              <a:ext uri="{FF2B5EF4-FFF2-40B4-BE49-F238E27FC236}">
                <a16:creationId xmlns:a16="http://schemas.microsoft.com/office/drawing/2014/main" id="{B646185C-DF7F-4DFC-8169-41A840D0A1F5}"/>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2004F4EC-CD13-4B5D-9080-934C02A0D74A}"/>
              </a:ext>
            </a:extLst>
          </p:cNvPr>
          <p:cNvSpPr>
            <a:spLocks noGrp="1"/>
          </p:cNvSpPr>
          <p:nvPr>
            <p:ph type="sldNum" sz="quarter" idx="12"/>
          </p:nvPr>
        </p:nvSpPr>
        <p:spPr/>
        <p:txBody>
          <a:bodyPr/>
          <a:lstStyle>
            <a:lvl1pPr>
              <a:defRPr/>
            </a:lvl1pPr>
          </a:lstStyle>
          <a:p>
            <a:pPr>
              <a:defRPr/>
            </a:pPr>
            <a:fld id="{78709BF8-CD39-497B-8265-B9BF1700671A}" type="slidenum">
              <a:rPr lang="nl-BE" altLang="en-US"/>
              <a:pPr>
                <a:defRPr/>
              </a:pPr>
              <a:t>‹Nr.›</a:t>
            </a:fld>
            <a:endParaRPr lang="nl-BE" altLang="en-US"/>
          </a:p>
        </p:txBody>
      </p:sp>
    </p:spTree>
    <p:extLst>
      <p:ext uri="{BB962C8B-B14F-4D97-AF65-F5344CB8AC3E}">
        <p14:creationId xmlns:p14="http://schemas.microsoft.com/office/powerpoint/2010/main" val="39927893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F1C5582-6549-453F-B9AC-A11E86A5C770}"/>
              </a:ext>
            </a:extLst>
          </p:cNvPr>
          <p:cNvSpPr>
            <a:spLocks noGrp="1"/>
          </p:cNvSpPr>
          <p:nvPr>
            <p:ph type="dt" sz="half" idx="10"/>
          </p:nvPr>
        </p:nvSpPr>
        <p:spPr/>
        <p:txBody>
          <a:bodyPr/>
          <a:lstStyle>
            <a:lvl1pPr>
              <a:defRPr/>
            </a:lvl1pPr>
          </a:lstStyle>
          <a:p>
            <a:pPr>
              <a:defRPr/>
            </a:pPr>
            <a:fld id="{A7825C96-2CBB-41C9-B0C1-266D925F17C0}" type="datetimeFigureOut">
              <a:rPr lang="nl-BE"/>
              <a:pPr>
                <a:defRPr/>
              </a:pPr>
              <a:t>30/09/2022</a:t>
            </a:fld>
            <a:endParaRPr lang="nl-BE"/>
          </a:p>
        </p:txBody>
      </p:sp>
      <p:sp>
        <p:nvSpPr>
          <p:cNvPr id="6" name="Footer Placeholder 4">
            <a:extLst>
              <a:ext uri="{FF2B5EF4-FFF2-40B4-BE49-F238E27FC236}">
                <a16:creationId xmlns:a16="http://schemas.microsoft.com/office/drawing/2014/main" id="{CF80BAE2-B6A5-4079-9791-ED016110ED62}"/>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56DA6269-CC11-4094-86D8-E0801D5E7024}"/>
              </a:ext>
            </a:extLst>
          </p:cNvPr>
          <p:cNvSpPr>
            <a:spLocks noGrp="1"/>
          </p:cNvSpPr>
          <p:nvPr>
            <p:ph type="sldNum" sz="quarter" idx="12"/>
          </p:nvPr>
        </p:nvSpPr>
        <p:spPr/>
        <p:txBody>
          <a:bodyPr/>
          <a:lstStyle>
            <a:lvl1pPr>
              <a:defRPr/>
            </a:lvl1pPr>
          </a:lstStyle>
          <a:p>
            <a:pPr>
              <a:defRPr/>
            </a:pPr>
            <a:fld id="{B1F6D77F-BBE4-4122-99F1-4E9B556F0576}" type="slidenum">
              <a:rPr lang="nl-BE" altLang="en-US"/>
              <a:pPr>
                <a:defRPr/>
              </a:pPr>
              <a:t>‹Nr.›</a:t>
            </a:fld>
            <a:endParaRPr lang="nl-BE" altLang="en-US"/>
          </a:p>
        </p:txBody>
      </p:sp>
    </p:spTree>
    <p:extLst>
      <p:ext uri="{BB962C8B-B14F-4D97-AF65-F5344CB8AC3E}">
        <p14:creationId xmlns:p14="http://schemas.microsoft.com/office/powerpoint/2010/main" val="20720081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333A2C9-287C-4E2F-A4A8-02B0E4EF1AD4}"/>
              </a:ext>
            </a:extLst>
          </p:cNvPr>
          <p:cNvSpPr>
            <a:spLocks noGrp="1"/>
          </p:cNvSpPr>
          <p:nvPr>
            <p:ph type="dt" sz="half" idx="10"/>
          </p:nvPr>
        </p:nvSpPr>
        <p:spPr/>
        <p:txBody>
          <a:bodyPr/>
          <a:lstStyle>
            <a:lvl1pPr>
              <a:defRPr/>
            </a:lvl1pPr>
          </a:lstStyle>
          <a:p>
            <a:pPr>
              <a:defRPr/>
            </a:pPr>
            <a:fld id="{DF34C022-FB4C-446D-9BF3-91CA1996BBFB}" type="datetimeFigureOut">
              <a:rPr lang="nl-BE"/>
              <a:pPr>
                <a:defRPr/>
              </a:pPr>
              <a:t>30/09/2022</a:t>
            </a:fld>
            <a:endParaRPr lang="nl-BE"/>
          </a:p>
        </p:txBody>
      </p:sp>
      <p:sp>
        <p:nvSpPr>
          <p:cNvPr id="8" name="Footer Placeholder 4">
            <a:extLst>
              <a:ext uri="{FF2B5EF4-FFF2-40B4-BE49-F238E27FC236}">
                <a16:creationId xmlns:a16="http://schemas.microsoft.com/office/drawing/2014/main" id="{E45EB493-61BF-499E-AEBC-F20506A1ED1B}"/>
              </a:ext>
            </a:extLst>
          </p:cNvPr>
          <p:cNvSpPr>
            <a:spLocks noGrp="1"/>
          </p:cNvSpPr>
          <p:nvPr>
            <p:ph type="ftr" sz="quarter" idx="11"/>
          </p:nvPr>
        </p:nvSpPr>
        <p:spPr/>
        <p:txBody>
          <a:bodyPr/>
          <a:lstStyle>
            <a:lvl1pPr>
              <a:defRPr/>
            </a:lvl1pPr>
          </a:lstStyle>
          <a:p>
            <a:pPr>
              <a:defRPr/>
            </a:pPr>
            <a:endParaRPr lang="nl-BE"/>
          </a:p>
        </p:txBody>
      </p:sp>
      <p:sp>
        <p:nvSpPr>
          <p:cNvPr id="9" name="Slide Number Placeholder 5">
            <a:extLst>
              <a:ext uri="{FF2B5EF4-FFF2-40B4-BE49-F238E27FC236}">
                <a16:creationId xmlns:a16="http://schemas.microsoft.com/office/drawing/2014/main" id="{66687B8B-7786-4439-B139-6F4878C7B2CE}"/>
              </a:ext>
            </a:extLst>
          </p:cNvPr>
          <p:cNvSpPr>
            <a:spLocks noGrp="1"/>
          </p:cNvSpPr>
          <p:nvPr>
            <p:ph type="sldNum" sz="quarter" idx="12"/>
          </p:nvPr>
        </p:nvSpPr>
        <p:spPr/>
        <p:txBody>
          <a:bodyPr/>
          <a:lstStyle>
            <a:lvl1pPr>
              <a:defRPr/>
            </a:lvl1pPr>
          </a:lstStyle>
          <a:p>
            <a:pPr>
              <a:defRPr/>
            </a:pPr>
            <a:fld id="{B7E7F9C3-E223-433E-800C-AC94767DFCDD}" type="slidenum">
              <a:rPr lang="nl-BE" altLang="en-US"/>
              <a:pPr>
                <a:defRPr/>
              </a:pPr>
              <a:t>‹Nr.›</a:t>
            </a:fld>
            <a:endParaRPr lang="nl-BE" altLang="en-US"/>
          </a:p>
        </p:txBody>
      </p:sp>
    </p:spTree>
    <p:extLst>
      <p:ext uri="{BB962C8B-B14F-4D97-AF65-F5344CB8AC3E}">
        <p14:creationId xmlns:p14="http://schemas.microsoft.com/office/powerpoint/2010/main" val="15972901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F7BB4AB-9B48-4EE5-8F47-E82E6D7E60D7}"/>
              </a:ext>
            </a:extLst>
          </p:cNvPr>
          <p:cNvSpPr>
            <a:spLocks noGrp="1"/>
          </p:cNvSpPr>
          <p:nvPr>
            <p:ph type="dt" sz="half" idx="10"/>
          </p:nvPr>
        </p:nvSpPr>
        <p:spPr/>
        <p:txBody>
          <a:bodyPr/>
          <a:lstStyle>
            <a:lvl1pPr>
              <a:defRPr/>
            </a:lvl1pPr>
          </a:lstStyle>
          <a:p>
            <a:pPr>
              <a:defRPr/>
            </a:pPr>
            <a:fld id="{5A1C588D-3A41-4BB9-86B6-058AF422B364}" type="datetimeFigureOut">
              <a:rPr lang="nl-BE"/>
              <a:pPr>
                <a:defRPr/>
              </a:pPr>
              <a:t>30/09/2022</a:t>
            </a:fld>
            <a:endParaRPr lang="nl-BE"/>
          </a:p>
        </p:txBody>
      </p:sp>
      <p:sp>
        <p:nvSpPr>
          <p:cNvPr id="4" name="Footer Placeholder 4">
            <a:extLst>
              <a:ext uri="{FF2B5EF4-FFF2-40B4-BE49-F238E27FC236}">
                <a16:creationId xmlns:a16="http://schemas.microsoft.com/office/drawing/2014/main" id="{D5141C5C-CD6A-4519-9F0C-72C4B60253B0}"/>
              </a:ext>
            </a:extLst>
          </p:cNvPr>
          <p:cNvSpPr>
            <a:spLocks noGrp="1"/>
          </p:cNvSpPr>
          <p:nvPr>
            <p:ph type="ftr" sz="quarter" idx="11"/>
          </p:nvPr>
        </p:nvSpPr>
        <p:spPr/>
        <p:txBody>
          <a:bodyPr/>
          <a:lstStyle>
            <a:lvl1pPr>
              <a:defRPr/>
            </a:lvl1pPr>
          </a:lstStyle>
          <a:p>
            <a:pPr>
              <a:defRPr/>
            </a:pPr>
            <a:endParaRPr lang="nl-BE"/>
          </a:p>
        </p:txBody>
      </p:sp>
      <p:sp>
        <p:nvSpPr>
          <p:cNvPr id="5" name="Slide Number Placeholder 5">
            <a:extLst>
              <a:ext uri="{FF2B5EF4-FFF2-40B4-BE49-F238E27FC236}">
                <a16:creationId xmlns:a16="http://schemas.microsoft.com/office/drawing/2014/main" id="{7A5A4C54-C5EA-4A7E-A9EA-2D4E12AD1266}"/>
              </a:ext>
            </a:extLst>
          </p:cNvPr>
          <p:cNvSpPr>
            <a:spLocks noGrp="1"/>
          </p:cNvSpPr>
          <p:nvPr>
            <p:ph type="sldNum" sz="quarter" idx="12"/>
          </p:nvPr>
        </p:nvSpPr>
        <p:spPr/>
        <p:txBody>
          <a:bodyPr/>
          <a:lstStyle>
            <a:lvl1pPr>
              <a:defRPr/>
            </a:lvl1pPr>
          </a:lstStyle>
          <a:p>
            <a:pPr>
              <a:defRPr/>
            </a:pPr>
            <a:fld id="{309CDB1A-EF6F-4882-89B1-37AD2567D297}" type="slidenum">
              <a:rPr lang="nl-BE" altLang="en-US"/>
              <a:pPr>
                <a:defRPr/>
              </a:pPr>
              <a:t>‹Nr.›</a:t>
            </a:fld>
            <a:endParaRPr lang="nl-BE" altLang="en-US"/>
          </a:p>
        </p:txBody>
      </p:sp>
    </p:spTree>
    <p:extLst>
      <p:ext uri="{BB962C8B-B14F-4D97-AF65-F5344CB8AC3E}">
        <p14:creationId xmlns:p14="http://schemas.microsoft.com/office/powerpoint/2010/main" val="1058933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767D202-F03B-43D9-8AE9-F0CF675E515A}"/>
              </a:ext>
            </a:extLst>
          </p:cNvPr>
          <p:cNvSpPr>
            <a:spLocks noGrp="1"/>
          </p:cNvSpPr>
          <p:nvPr>
            <p:ph type="dt" sz="half" idx="10"/>
          </p:nvPr>
        </p:nvSpPr>
        <p:spPr/>
        <p:txBody>
          <a:bodyPr/>
          <a:lstStyle>
            <a:lvl1pPr>
              <a:defRPr/>
            </a:lvl1pPr>
          </a:lstStyle>
          <a:p>
            <a:pPr>
              <a:defRPr/>
            </a:pPr>
            <a:fld id="{1959B1D9-B3AF-40A4-8213-E6FD51EC2722}" type="datetimeFigureOut">
              <a:rPr lang="nl-BE"/>
              <a:pPr>
                <a:defRPr/>
              </a:pPr>
              <a:t>30/09/2022</a:t>
            </a:fld>
            <a:endParaRPr lang="nl-BE"/>
          </a:p>
        </p:txBody>
      </p:sp>
      <p:sp>
        <p:nvSpPr>
          <p:cNvPr id="3" name="Footer Placeholder 4">
            <a:extLst>
              <a:ext uri="{FF2B5EF4-FFF2-40B4-BE49-F238E27FC236}">
                <a16:creationId xmlns:a16="http://schemas.microsoft.com/office/drawing/2014/main" id="{AE8E3C2E-6EBF-4EE6-8927-C0884CAD75D3}"/>
              </a:ext>
            </a:extLst>
          </p:cNvPr>
          <p:cNvSpPr>
            <a:spLocks noGrp="1"/>
          </p:cNvSpPr>
          <p:nvPr>
            <p:ph type="ftr" sz="quarter" idx="11"/>
          </p:nvPr>
        </p:nvSpPr>
        <p:spPr/>
        <p:txBody>
          <a:bodyPr/>
          <a:lstStyle>
            <a:lvl1pPr>
              <a:defRPr/>
            </a:lvl1pPr>
          </a:lstStyle>
          <a:p>
            <a:pPr>
              <a:defRPr/>
            </a:pPr>
            <a:endParaRPr lang="nl-BE"/>
          </a:p>
        </p:txBody>
      </p:sp>
      <p:sp>
        <p:nvSpPr>
          <p:cNvPr id="4" name="Slide Number Placeholder 5">
            <a:extLst>
              <a:ext uri="{FF2B5EF4-FFF2-40B4-BE49-F238E27FC236}">
                <a16:creationId xmlns:a16="http://schemas.microsoft.com/office/drawing/2014/main" id="{C4862E87-89A2-4146-B273-801B8E29802D}"/>
              </a:ext>
            </a:extLst>
          </p:cNvPr>
          <p:cNvSpPr>
            <a:spLocks noGrp="1"/>
          </p:cNvSpPr>
          <p:nvPr>
            <p:ph type="sldNum" sz="quarter" idx="12"/>
          </p:nvPr>
        </p:nvSpPr>
        <p:spPr/>
        <p:txBody>
          <a:bodyPr/>
          <a:lstStyle>
            <a:lvl1pPr>
              <a:defRPr/>
            </a:lvl1pPr>
          </a:lstStyle>
          <a:p>
            <a:pPr>
              <a:defRPr/>
            </a:pPr>
            <a:fld id="{91DA18C4-ECA9-4538-95B3-2AFB45CA95EF}" type="slidenum">
              <a:rPr lang="nl-BE" altLang="en-US"/>
              <a:pPr>
                <a:defRPr/>
              </a:pPr>
              <a:t>‹Nr.›</a:t>
            </a:fld>
            <a:endParaRPr lang="nl-BE" altLang="en-US"/>
          </a:p>
        </p:txBody>
      </p:sp>
    </p:spTree>
    <p:extLst>
      <p:ext uri="{BB962C8B-B14F-4D97-AF65-F5344CB8AC3E}">
        <p14:creationId xmlns:p14="http://schemas.microsoft.com/office/powerpoint/2010/main" val="8753199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4F68BAA-3DB7-4F0F-93C6-F73962C71F08}"/>
              </a:ext>
            </a:extLst>
          </p:cNvPr>
          <p:cNvSpPr>
            <a:spLocks noGrp="1"/>
          </p:cNvSpPr>
          <p:nvPr>
            <p:ph type="dt" sz="half" idx="10"/>
          </p:nvPr>
        </p:nvSpPr>
        <p:spPr/>
        <p:txBody>
          <a:bodyPr/>
          <a:lstStyle>
            <a:lvl1pPr>
              <a:defRPr/>
            </a:lvl1pPr>
          </a:lstStyle>
          <a:p>
            <a:pPr>
              <a:defRPr/>
            </a:pPr>
            <a:fld id="{B83340FF-947B-4FBF-9096-0AE4AE343B35}" type="datetimeFigureOut">
              <a:rPr lang="nl-BE"/>
              <a:pPr>
                <a:defRPr/>
              </a:pPr>
              <a:t>30/09/2022</a:t>
            </a:fld>
            <a:endParaRPr lang="nl-BE"/>
          </a:p>
        </p:txBody>
      </p:sp>
      <p:sp>
        <p:nvSpPr>
          <p:cNvPr id="6" name="Footer Placeholder 4">
            <a:extLst>
              <a:ext uri="{FF2B5EF4-FFF2-40B4-BE49-F238E27FC236}">
                <a16:creationId xmlns:a16="http://schemas.microsoft.com/office/drawing/2014/main" id="{DCBB313C-4EBB-4C6E-9BC0-0D0CF8D425CF}"/>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C4AB1678-AD98-485A-8D43-0172D22D3DA2}"/>
              </a:ext>
            </a:extLst>
          </p:cNvPr>
          <p:cNvSpPr>
            <a:spLocks noGrp="1"/>
          </p:cNvSpPr>
          <p:nvPr>
            <p:ph type="sldNum" sz="quarter" idx="12"/>
          </p:nvPr>
        </p:nvSpPr>
        <p:spPr/>
        <p:txBody>
          <a:bodyPr/>
          <a:lstStyle>
            <a:lvl1pPr>
              <a:defRPr/>
            </a:lvl1pPr>
          </a:lstStyle>
          <a:p>
            <a:pPr>
              <a:defRPr/>
            </a:pPr>
            <a:fld id="{D4797C70-E4A1-4ED4-841D-B1CB8B74FE3B}" type="slidenum">
              <a:rPr lang="nl-BE" altLang="en-US"/>
              <a:pPr>
                <a:defRPr/>
              </a:pPr>
              <a:t>‹Nr.›</a:t>
            </a:fld>
            <a:endParaRPr lang="nl-BE" altLang="en-US"/>
          </a:p>
        </p:txBody>
      </p:sp>
    </p:spTree>
    <p:extLst>
      <p:ext uri="{BB962C8B-B14F-4D97-AF65-F5344CB8AC3E}">
        <p14:creationId xmlns:p14="http://schemas.microsoft.com/office/powerpoint/2010/main" val="22319823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81D2BB7-5EA5-4618-957E-12CC8E6AED5C}"/>
              </a:ext>
            </a:extLst>
          </p:cNvPr>
          <p:cNvSpPr>
            <a:spLocks noGrp="1"/>
          </p:cNvSpPr>
          <p:nvPr>
            <p:ph type="dt" sz="half" idx="10"/>
          </p:nvPr>
        </p:nvSpPr>
        <p:spPr/>
        <p:txBody>
          <a:bodyPr/>
          <a:lstStyle>
            <a:lvl1pPr>
              <a:defRPr/>
            </a:lvl1pPr>
          </a:lstStyle>
          <a:p>
            <a:pPr>
              <a:defRPr/>
            </a:pPr>
            <a:fld id="{47AAF8AB-6DB6-4E7B-83BB-1B2E20A9F17B}" type="datetimeFigureOut">
              <a:rPr lang="nl-BE"/>
              <a:pPr>
                <a:defRPr/>
              </a:pPr>
              <a:t>30/09/2022</a:t>
            </a:fld>
            <a:endParaRPr lang="nl-BE"/>
          </a:p>
        </p:txBody>
      </p:sp>
      <p:sp>
        <p:nvSpPr>
          <p:cNvPr id="6" name="Footer Placeholder 4">
            <a:extLst>
              <a:ext uri="{FF2B5EF4-FFF2-40B4-BE49-F238E27FC236}">
                <a16:creationId xmlns:a16="http://schemas.microsoft.com/office/drawing/2014/main" id="{433B387C-A002-4460-9EB1-4DB48CF43F92}"/>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CFD35673-B74D-4B75-8248-108C54CE60FC}"/>
              </a:ext>
            </a:extLst>
          </p:cNvPr>
          <p:cNvSpPr>
            <a:spLocks noGrp="1"/>
          </p:cNvSpPr>
          <p:nvPr>
            <p:ph type="sldNum" sz="quarter" idx="12"/>
          </p:nvPr>
        </p:nvSpPr>
        <p:spPr/>
        <p:txBody>
          <a:bodyPr/>
          <a:lstStyle>
            <a:lvl1pPr>
              <a:defRPr/>
            </a:lvl1pPr>
          </a:lstStyle>
          <a:p>
            <a:pPr>
              <a:defRPr/>
            </a:pPr>
            <a:fld id="{D3F71A71-23BB-46EA-8200-391D55DE0E8E}" type="slidenum">
              <a:rPr lang="nl-BE" altLang="en-US"/>
              <a:pPr>
                <a:defRPr/>
              </a:pPr>
              <a:t>‹Nr.›</a:t>
            </a:fld>
            <a:endParaRPr lang="nl-BE" altLang="en-US"/>
          </a:p>
        </p:txBody>
      </p:sp>
    </p:spTree>
    <p:extLst>
      <p:ext uri="{BB962C8B-B14F-4D97-AF65-F5344CB8AC3E}">
        <p14:creationId xmlns:p14="http://schemas.microsoft.com/office/powerpoint/2010/main" val="3379531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1349105-5BB7-4043-B7AE-579B3A0CC5DF}"/>
              </a:ext>
            </a:extLst>
          </p:cNvPr>
          <p:cNvSpPr>
            <a:spLocks noGrp="1"/>
          </p:cNvSpPr>
          <p:nvPr>
            <p:ph type="dt" sz="half" idx="10"/>
          </p:nvPr>
        </p:nvSpPr>
        <p:spPr/>
        <p:txBody>
          <a:bodyPr/>
          <a:lstStyle>
            <a:lvl1pPr>
              <a:defRPr/>
            </a:lvl1pPr>
          </a:lstStyle>
          <a:p>
            <a:pPr>
              <a:defRPr/>
            </a:pPr>
            <a:fld id="{73AEE417-03EB-4087-A88E-08F0AC6A1788}" type="datetimeFigureOut">
              <a:rPr lang="nl-BE"/>
              <a:pPr>
                <a:defRPr/>
              </a:pPr>
              <a:t>30/09/2022</a:t>
            </a:fld>
            <a:endParaRPr lang="nl-BE"/>
          </a:p>
        </p:txBody>
      </p:sp>
      <p:sp>
        <p:nvSpPr>
          <p:cNvPr id="5" name="Footer Placeholder 4">
            <a:extLst>
              <a:ext uri="{FF2B5EF4-FFF2-40B4-BE49-F238E27FC236}">
                <a16:creationId xmlns:a16="http://schemas.microsoft.com/office/drawing/2014/main" id="{086A45AF-6608-4D6E-834A-6A7E8584026C}"/>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EF76012E-2E23-44D9-AC33-8331A122158A}"/>
              </a:ext>
            </a:extLst>
          </p:cNvPr>
          <p:cNvSpPr>
            <a:spLocks noGrp="1"/>
          </p:cNvSpPr>
          <p:nvPr>
            <p:ph type="sldNum" sz="quarter" idx="12"/>
          </p:nvPr>
        </p:nvSpPr>
        <p:spPr/>
        <p:txBody>
          <a:bodyPr/>
          <a:lstStyle>
            <a:lvl1pPr>
              <a:defRPr/>
            </a:lvl1pPr>
          </a:lstStyle>
          <a:p>
            <a:pPr>
              <a:defRPr/>
            </a:pPr>
            <a:fld id="{3CBC58F3-DC9D-4B58-A931-C6F918461B5B}" type="slidenum">
              <a:rPr lang="nl-BE" altLang="en-US"/>
              <a:pPr>
                <a:defRPr/>
              </a:pPr>
              <a:t>‹Nr.›</a:t>
            </a:fld>
            <a:endParaRPr lang="nl-BE" altLang="en-US"/>
          </a:p>
        </p:txBody>
      </p:sp>
    </p:spTree>
    <p:extLst>
      <p:ext uri="{BB962C8B-B14F-4D97-AF65-F5344CB8AC3E}">
        <p14:creationId xmlns:p14="http://schemas.microsoft.com/office/powerpoint/2010/main" val="15663332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2ABF6E-1FCE-4BBD-A3B2-51264EF4EBE2}"/>
              </a:ext>
            </a:extLst>
          </p:cNvPr>
          <p:cNvSpPr>
            <a:spLocks noGrp="1"/>
          </p:cNvSpPr>
          <p:nvPr>
            <p:ph type="dt" sz="half" idx="10"/>
          </p:nvPr>
        </p:nvSpPr>
        <p:spPr/>
        <p:txBody>
          <a:bodyPr/>
          <a:lstStyle>
            <a:lvl1pPr>
              <a:defRPr/>
            </a:lvl1pPr>
          </a:lstStyle>
          <a:p>
            <a:pPr>
              <a:defRPr/>
            </a:pPr>
            <a:fld id="{0A91F180-AD7D-4132-A72B-0A90BDC249EA}" type="datetimeFigureOut">
              <a:rPr lang="nl-BE"/>
              <a:pPr>
                <a:defRPr/>
              </a:pPr>
              <a:t>30/09/2022</a:t>
            </a:fld>
            <a:endParaRPr lang="nl-BE"/>
          </a:p>
        </p:txBody>
      </p:sp>
      <p:sp>
        <p:nvSpPr>
          <p:cNvPr id="5" name="Footer Placeholder 4">
            <a:extLst>
              <a:ext uri="{FF2B5EF4-FFF2-40B4-BE49-F238E27FC236}">
                <a16:creationId xmlns:a16="http://schemas.microsoft.com/office/drawing/2014/main" id="{EDC22DEE-0F04-409A-8224-9CDAE41E2DE7}"/>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0D95A688-1A6C-4C5A-ADB6-8BEA29470F9F}"/>
              </a:ext>
            </a:extLst>
          </p:cNvPr>
          <p:cNvSpPr>
            <a:spLocks noGrp="1"/>
          </p:cNvSpPr>
          <p:nvPr>
            <p:ph type="sldNum" sz="quarter" idx="12"/>
          </p:nvPr>
        </p:nvSpPr>
        <p:spPr/>
        <p:txBody>
          <a:bodyPr/>
          <a:lstStyle>
            <a:lvl1pPr>
              <a:defRPr/>
            </a:lvl1pPr>
          </a:lstStyle>
          <a:p>
            <a:pPr>
              <a:defRPr/>
            </a:pPr>
            <a:fld id="{B4B24D0C-3064-4431-BB3E-61D2393CB2D7}" type="slidenum">
              <a:rPr lang="nl-BE" altLang="en-US"/>
              <a:pPr>
                <a:defRPr/>
              </a:pPr>
              <a:t>‹Nr.›</a:t>
            </a:fld>
            <a:endParaRPr lang="nl-BE" altLang="en-US"/>
          </a:p>
        </p:txBody>
      </p:sp>
    </p:spTree>
    <p:extLst>
      <p:ext uri="{BB962C8B-B14F-4D97-AF65-F5344CB8AC3E}">
        <p14:creationId xmlns:p14="http://schemas.microsoft.com/office/powerpoint/2010/main" val="2939181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EBEEDE6-0C30-4022-B407-D8248512D3E5}"/>
              </a:ext>
            </a:extLst>
          </p:cNvPr>
          <p:cNvSpPr>
            <a:spLocks noGrp="1"/>
          </p:cNvSpPr>
          <p:nvPr>
            <p:ph type="dt" sz="half" idx="10"/>
          </p:nvPr>
        </p:nvSpPr>
        <p:spPr/>
        <p:txBody>
          <a:bodyPr/>
          <a:lstStyle>
            <a:lvl1pPr>
              <a:defRPr/>
            </a:lvl1pPr>
          </a:lstStyle>
          <a:p>
            <a:pPr>
              <a:defRPr/>
            </a:pPr>
            <a:fld id="{5B2D00CE-78AF-4771-8939-174F23D5CF9C}" type="datetimeFigureOut">
              <a:rPr lang="nl-BE"/>
              <a:pPr>
                <a:defRPr/>
              </a:pPr>
              <a:t>30/09/2022</a:t>
            </a:fld>
            <a:endParaRPr lang="nl-BE"/>
          </a:p>
        </p:txBody>
      </p:sp>
      <p:sp>
        <p:nvSpPr>
          <p:cNvPr id="6" name="Footer Placeholder 4">
            <a:extLst>
              <a:ext uri="{FF2B5EF4-FFF2-40B4-BE49-F238E27FC236}">
                <a16:creationId xmlns:a16="http://schemas.microsoft.com/office/drawing/2014/main" id="{CFEE3B9A-892D-4D02-BC6A-9BBFC85E7C2C}"/>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FCAB59C8-35C3-41A0-955A-6AC0C4E0F708}"/>
              </a:ext>
            </a:extLst>
          </p:cNvPr>
          <p:cNvSpPr>
            <a:spLocks noGrp="1"/>
          </p:cNvSpPr>
          <p:nvPr>
            <p:ph type="sldNum" sz="quarter" idx="12"/>
          </p:nvPr>
        </p:nvSpPr>
        <p:spPr/>
        <p:txBody>
          <a:bodyPr/>
          <a:lstStyle>
            <a:lvl1pPr>
              <a:defRPr/>
            </a:lvl1pPr>
          </a:lstStyle>
          <a:p>
            <a:pPr>
              <a:defRPr/>
            </a:pPr>
            <a:fld id="{770A04E2-8828-4D5C-9DC9-7A0269607BB4}" type="slidenum">
              <a:rPr lang="nl-BE" altLang="en-US"/>
              <a:pPr>
                <a:defRPr/>
              </a:pPr>
              <a:t>‹Nr.›</a:t>
            </a:fld>
            <a:endParaRPr lang="nl-BE" altLang="en-US"/>
          </a:p>
        </p:txBody>
      </p:sp>
    </p:spTree>
    <p:extLst>
      <p:ext uri="{BB962C8B-B14F-4D97-AF65-F5344CB8AC3E}">
        <p14:creationId xmlns:p14="http://schemas.microsoft.com/office/powerpoint/2010/main" val="27382491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E3116F0-BFD5-49F7-B547-E5C70CBA252F}"/>
              </a:ext>
            </a:extLst>
          </p:cNvPr>
          <p:cNvSpPr>
            <a:spLocks noGrp="1"/>
          </p:cNvSpPr>
          <p:nvPr>
            <p:ph type="dt" sz="half" idx="10"/>
          </p:nvPr>
        </p:nvSpPr>
        <p:spPr/>
        <p:txBody>
          <a:bodyPr/>
          <a:lstStyle>
            <a:lvl1pPr>
              <a:defRPr/>
            </a:lvl1pPr>
          </a:lstStyle>
          <a:p>
            <a:pPr>
              <a:defRPr/>
            </a:pPr>
            <a:fld id="{B9A43E24-B7AE-452B-BFDC-353D0CD50C66}" type="datetimeFigureOut">
              <a:rPr lang="nl-BE"/>
              <a:pPr>
                <a:defRPr/>
              </a:pPr>
              <a:t>30/09/2022</a:t>
            </a:fld>
            <a:endParaRPr lang="nl-BE"/>
          </a:p>
        </p:txBody>
      </p:sp>
      <p:sp>
        <p:nvSpPr>
          <p:cNvPr id="5" name="Footer Placeholder 4">
            <a:extLst>
              <a:ext uri="{FF2B5EF4-FFF2-40B4-BE49-F238E27FC236}">
                <a16:creationId xmlns:a16="http://schemas.microsoft.com/office/drawing/2014/main" id="{722A82F7-CE95-4B69-A3E2-88781FD498B3}"/>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0C21856D-17B5-45CD-BB35-FF53931CB85D}"/>
              </a:ext>
            </a:extLst>
          </p:cNvPr>
          <p:cNvSpPr>
            <a:spLocks noGrp="1"/>
          </p:cNvSpPr>
          <p:nvPr>
            <p:ph type="sldNum" sz="quarter" idx="12"/>
          </p:nvPr>
        </p:nvSpPr>
        <p:spPr/>
        <p:txBody>
          <a:bodyPr/>
          <a:lstStyle>
            <a:lvl1pPr>
              <a:defRPr/>
            </a:lvl1pPr>
          </a:lstStyle>
          <a:p>
            <a:pPr>
              <a:defRPr/>
            </a:pPr>
            <a:fld id="{BE2FB2D0-D71B-4C3E-83B9-4DF22D9121A7}" type="slidenum">
              <a:rPr lang="nl-BE" altLang="en-US"/>
              <a:pPr>
                <a:defRPr/>
              </a:pPr>
              <a:t>‹Nr.›</a:t>
            </a:fld>
            <a:endParaRPr lang="nl-BE" altLang="en-US"/>
          </a:p>
        </p:txBody>
      </p:sp>
    </p:spTree>
    <p:extLst>
      <p:ext uri="{BB962C8B-B14F-4D97-AF65-F5344CB8AC3E}">
        <p14:creationId xmlns:p14="http://schemas.microsoft.com/office/powerpoint/2010/main" val="20481654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AF44D6-711D-4462-810C-4226396FF7D3}"/>
              </a:ext>
            </a:extLst>
          </p:cNvPr>
          <p:cNvSpPr>
            <a:spLocks noGrp="1"/>
          </p:cNvSpPr>
          <p:nvPr>
            <p:ph type="dt" sz="half" idx="10"/>
          </p:nvPr>
        </p:nvSpPr>
        <p:spPr/>
        <p:txBody>
          <a:bodyPr/>
          <a:lstStyle>
            <a:lvl1pPr>
              <a:defRPr/>
            </a:lvl1pPr>
          </a:lstStyle>
          <a:p>
            <a:pPr>
              <a:defRPr/>
            </a:pPr>
            <a:fld id="{7613FE2D-2B74-4533-B446-05603597EC97}" type="datetimeFigureOut">
              <a:rPr lang="nl-BE"/>
              <a:pPr>
                <a:defRPr/>
              </a:pPr>
              <a:t>30/09/2022</a:t>
            </a:fld>
            <a:endParaRPr lang="nl-BE"/>
          </a:p>
        </p:txBody>
      </p:sp>
      <p:sp>
        <p:nvSpPr>
          <p:cNvPr id="5" name="Footer Placeholder 4">
            <a:extLst>
              <a:ext uri="{FF2B5EF4-FFF2-40B4-BE49-F238E27FC236}">
                <a16:creationId xmlns:a16="http://schemas.microsoft.com/office/drawing/2014/main" id="{6F1E5917-BB61-4DC1-8E35-6B795AE790DC}"/>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00BE7AA1-BE79-477F-B01B-7593411B977D}"/>
              </a:ext>
            </a:extLst>
          </p:cNvPr>
          <p:cNvSpPr>
            <a:spLocks noGrp="1"/>
          </p:cNvSpPr>
          <p:nvPr>
            <p:ph type="sldNum" sz="quarter" idx="12"/>
          </p:nvPr>
        </p:nvSpPr>
        <p:spPr/>
        <p:txBody>
          <a:bodyPr/>
          <a:lstStyle>
            <a:lvl1pPr>
              <a:defRPr/>
            </a:lvl1pPr>
          </a:lstStyle>
          <a:p>
            <a:pPr>
              <a:defRPr/>
            </a:pPr>
            <a:fld id="{0AAFACF7-942D-492E-8F2E-29EF38DEA22E}" type="slidenum">
              <a:rPr lang="nl-BE" altLang="en-US"/>
              <a:pPr>
                <a:defRPr/>
              </a:pPr>
              <a:t>‹Nr.›</a:t>
            </a:fld>
            <a:endParaRPr lang="nl-BE" altLang="en-US"/>
          </a:p>
        </p:txBody>
      </p:sp>
    </p:spTree>
    <p:extLst>
      <p:ext uri="{BB962C8B-B14F-4D97-AF65-F5344CB8AC3E}">
        <p14:creationId xmlns:p14="http://schemas.microsoft.com/office/powerpoint/2010/main" val="27068806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F523EB-C844-48D6-8B5E-8536973BC6BD}"/>
              </a:ext>
            </a:extLst>
          </p:cNvPr>
          <p:cNvSpPr>
            <a:spLocks noGrp="1"/>
          </p:cNvSpPr>
          <p:nvPr>
            <p:ph type="dt" sz="half" idx="10"/>
          </p:nvPr>
        </p:nvSpPr>
        <p:spPr/>
        <p:txBody>
          <a:bodyPr/>
          <a:lstStyle>
            <a:lvl1pPr>
              <a:defRPr/>
            </a:lvl1pPr>
          </a:lstStyle>
          <a:p>
            <a:pPr>
              <a:defRPr/>
            </a:pPr>
            <a:fld id="{B5851F16-D604-4240-A98D-5DAFD6FC8273}" type="datetimeFigureOut">
              <a:rPr lang="nl-BE"/>
              <a:pPr>
                <a:defRPr/>
              </a:pPr>
              <a:t>30/09/2022</a:t>
            </a:fld>
            <a:endParaRPr lang="nl-BE"/>
          </a:p>
        </p:txBody>
      </p:sp>
      <p:sp>
        <p:nvSpPr>
          <p:cNvPr id="5" name="Footer Placeholder 4">
            <a:extLst>
              <a:ext uri="{FF2B5EF4-FFF2-40B4-BE49-F238E27FC236}">
                <a16:creationId xmlns:a16="http://schemas.microsoft.com/office/drawing/2014/main" id="{B639CC07-000F-46E9-A5E9-3F7DF47252A8}"/>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204E1CAC-5E30-4375-A08B-1413112019D4}"/>
              </a:ext>
            </a:extLst>
          </p:cNvPr>
          <p:cNvSpPr>
            <a:spLocks noGrp="1"/>
          </p:cNvSpPr>
          <p:nvPr>
            <p:ph type="sldNum" sz="quarter" idx="12"/>
          </p:nvPr>
        </p:nvSpPr>
        <p:spPr/>
        <p:txBody>
          <a:bodyPr/>
          <a:lstStyle>
            <a:lvl1pPr>
              <a:defRPr/>
            </a:lvl1pPr>
          </a:lstStyle>
          <a:p>
            <a:pPr>
              <a:defRPr/>
            </a:pPr>
            <a:fld id="{33E3CEEA-E16A-4746-9DCC-62DE8AD2D6BC}" type="slidenum">
              <a:rPr lang="nl-BE" altLang="en-US"/>
              <a:pPr>
                <a:defRPr/>
              </a:pPr>
              <a:t>‹Nr.›</a:t>
            </a:fld>
            <a:endParaRPr lang="nl-BE" altLang="en-US"/>
          </a:p>
        </p:txBody>
      </p:sp>
    </p:spTree>
    <p:extLst>
      <p:ext uri="{BB962C8B-B14F-4D97-AF65-F5344CB8AC3E}">
        <p14:creationId xmlns:p14="http://schemas.microsoft.com/office/powerpoint/2010/main" val="21928720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E22770B-E3E2-47D6-ABB0-DC53B1185C68}"/>
              </a:ext>
            </a:extLst>
          </p:cNvPr>
          <p:cNvSpPr>
            <a:spLocks noGrp="1"/>
          </p:cNvSpPr>
          <p:nvPr>
            <p:ph type="dt" sz="half" idx="10"/>
          </p:nvPr>
        </p:nvSpPr>
        <p:spPr/>
        <p:txBody>
          <a:bodyPr/>
          <a:lstStyle>
            <a:lvl1pPr>
              <a:defRPr/>
            </a:lvl1pPr>
          </a:lstStyle>
          <a:p>
            <a:pPr>
              <a:defRPr/>
            </a:pPr>
            <a:fld id="{D75F7741-4BC0-48A8-B0BD-6FBDD31CE870}" type="datetimeFigureOut">
              <a:rPr lang="nl-BE"/>
              <a:pPr>
                <a:defRPr/>
              </a:pPr>
              <a:t>30/09/2022</a:t>
            </a:fld>
            <a:endParaRPr lang="nl-BE"/>
          </a:p>
        </p:txBody>
      </p:sp>
      <p:sp>
        <p:nvSpPr>
          <p:cNvPr id="6" name="Footer Placeholder 4">
            <a:extLst>
              <a:ext uri="{FF2B5EF4-FFF2-40B4-BE49-F238E27FC236}">
                <a16:creationId xmlns:a16="http://schemas.microsoft.com/office/drawing/2014/main" id="{4C6423F0-592B-4293-A446-1D52070ECABD}"/>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5ADE9EA2-C3F0-4193-AD90-FDC1717C1155}"/>
              </a:ext>
            </a:extLst>
          </p:cNvPr>
          <p:cNvSpPr>
            <a:spLocks noGrp="1"/>
          </p:cNvSpPr>
          <p:nvPr>
            <p:ph type="sldNum" sz="quarter" idx="12"/>
          </p:nvPr>
        </p:nvSpPr>
        <p:spPr/>
        <p:txBody>
          <a:bodyPr/>
          <a:lstStyle>
            <a:lvl1pPr>
              <a:defRPr/>
            </a:lvl1pPr>
          </a:lstStyle>
          <a:p>
            <a:pPr>
              <a:defRPr/>
            </a:pPr>
            <a:fld id="{A73B2A0F-2F19-43A3-90E0-C765D1284906}" type="slidenum">
              <a:rPr lang="nl-BE" altLang="en-US"/>
              <a:pPr>
                <a:defRPr/>
              </a:pPr>
              <a:t>‹Nr.›</a:t>
            </a:fld>
            <a:endParaRPr lang="nl-BE" altLang="en-US"/>
          </a:p>
        </p:txBody>
      </p:sp>
    </p:spTree>
    <p:extLst>
      <p:ext uri="{BB962C8B-B14F-4D97-AF65-F5344CB8AC3E}">
        <p14:creationId xmlns:p14="http://schemas.microsoft.com/office/powerpoint/2010/main" val="21213381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F8A6E8ED-5207-485B-8783-0D9F6C31ADA9}"/>
              </a:ext>
            </a:extLst>
          </p:cNvPr>
          <p:cNvSpPr>
            <a:spLocks noGrp="1"/>
          </p:cNvSpPr>
          <p:nvPr>
            <p:ph type="dt" sz="half" idx="10"/>
          </p:nvPr>
        </p:nvSpPr>
        <p:spPr/>
        <p:txBody>
          <a:bodyPr/>
          <a:lstStyle>
            <a:lvl1pPr>
              <a:defRPr/>
            </a:lvl1pPr>
          </a:lstStyle>
          <a:p>
            <a:pPr>
              <a:defRPr/>
            </a:pPr>
            <a:fld id="{61ED0A0E-B525-44D0-AE29-1191BA5EFE2A}" type="datetimeFigureOut">
              <a:rPr lang="nl-BE"/>
              <a:pPr>
                <a:defRPr/>
              </a:pPr>
              <a:t>30/09/2022</a:t>
            </a:fld>
            <a:endParaRPr lang="nl-BE"/>
          </a:p>
        </p:txBody>
      </p:sp>
      <p:sp>
        <p:nvSpPr>
          <p:cNvPr id="8" name="Footer Placeholder 4">
            <a:extLst>
              <a:ext uri="{FF2B5EF4-FFF2-40B4-BE49-F238E27FC236}">
                <a16:creationId xmlns:a16="http://schemas.microsoft.com/office/drawing/2014/main" id="{F3839BC4-92DF-473C-A78C-627659850C91}"/>
              </a:ext>
            </a:extLst>
          </p:cNvPr>
          <p:cNvSpPr>
            <a:spLocks noGrp="1"/>
          </p:cNvSpPr>
          <p:nvPr>
            <p:ph type="ftr" sz="quarter" idx="11"/>
          </p:nvPr>
        </p:nvSpPr>
        <p:spPr/>
        <p:txBody>
          <a:bodyPr/>
          <a:lstStyle>
            <a:lvl1pPr>
              <a:defRPr/>
            </a:lvl1pPr>
          </a:lstStyle>
          <a:p>
            <a:pPr>
              <a:defRPr/>
            </a:pPr>
            <a:endParaRPr lang="nl-BE"/>
          </a:p>
        </p:txBody>
      </p:sp>
      <p:sp>
        <p:nvSpPr>
          <p:cNvPr id="9" name="Slide Number Placeholder 5">
            <a:extLst>
              <a:ext uri="{FF2B5EF4-FFF2-40B4-BE49-F238E27FC236}">
                <a16:creationId xmlns:a16="http://schemas.microsoft.com/office/drawing/2014/main" id="{2F24393B-86F2-4D0F-BD68-2BED9E193CF0}"/>
              </a:ext>
            </a:extLst>
          </p:cNvPr>
          <p:cNvSpPr>
            <a:spLocks noGrp="1"/>
          </p:cNvSpPr>
          <p:nvPr>
            <p:ph type="sldNum" sz="quarter" idx="12"/>
          </p:nvPr>
        </p:nvSpPr>
        <p:spPr/>
        <p:txBody>
          <a:bodyPr/>
          <a:lstStyle>
            <a:lvl1pPr>
              <a:defRPr/>
            </a:lvl1pPr>
          </a:lstStyle>
          <a:p>
            <a:pPr>
              <a:defRPr/>
            </a:pPr>
            <a:fld id="{B7FF34B4-5286-4663-9C06-F3BF58E28D16}" type="slidenum">
              <a:rPr lang="nl-BE" altLang="en-US"/>
              <a:pPr>
                <a:defRPr/>
              </a:pPr>
              <a:t>‹Nr.›</a:t>
            </a:fld>
            <a:endParaRPr lang="nl-BE" altLang="en-US"/>
          </a:p>
        </p:txBody>
      </p:sp>
    </p:spTree>
    <p:extLst>
      <p:ext uri="{BB962C8B-B14F-4D97-AF65-F5344CB8AC3E}">
        <p14:creationId xmlns:p14="http://schemas.microsoft.com/office/powerpoint/2010/main" val="12704006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085BA64B-3996-40D9-9424-72FCB71F35E2}"/>
              </a:ext>
            </a:extLst>
          </p:cNvPr>
          <p:cNvSpPr>
            <a:spLocks noGrp="1"/>
          </p:cNvSpPr>
          <p:nvPr>
            <p:ph type="dt" sz="half" idx="10"/>
          </p:nvPr>
        </p:nvSpPr>
        <p:spPr/>
        <p:txBody>
          <a:bodyPr/>
          <a:lstStyle>
            <a:lvl1pPr>
              <a:defRPr/>
            </a:lvl1pPr>
          </a:lstStyle>
          <a:p>
            <a:pPr>
              <a:defRPr/>
            </a:pPr>
            <a:fld id="{B3E39A89-33AF-46B4-BD1B-F6909ED6D666}" type="datetimeFigureOut">
              <a:rPr lang="nl-BE"/>
              <a:pPr>
                <a:defRPr/>
              </a:pPr>
              <a:t>30/09/2022</a:t>
            </a:fld>
            <a:endParaRPr lang="nl-BE"/>
          </a:p>
        </p:txBody>
      </p:sp>
      <p:sp>
        <p:nvSpPr>
          <p:cNvPr id="4" name="Footer Placeholder 4">
            <a:extLst>
              <a:ext uri="{FF2B5EF4-FFF2-40B4-BE49-F238E27FC236}">
                <a16:creationId xmlns:a16="http://schemas.microsoft.com/office/drawing/2014/main" id="{A8985975-9CAC-45BC-89B1-9F78E350B3C1}"/>
              </a:ext>
            </a:extLst>
          </p:cNvPr>
          <p:cNvSpPr>
            <a:spLocks noGrp="1"/>
          </p:cNvSpPr>
          <p:nvPr>
            <p:ph type="ftr" sz="quarter" idx="11"/>
          </p:nvPr>
        </p:nvSpPr>
        <p:spPr/>
        <p:txBody>
          <a:bodyPr/>
          <a:lstStyle>
            <a:lvl1pPr>
              <a:defRPr/>
            </a:lvl1pPr>
          </a:lstStyle>
          <a:p>
            <a:pPr>
              <a:defRPr/>
            </a:pPr>
            <a:endParaRPr lang="nl-BE"/>
          </a:p>
        </p:txBody>
      </p:sp>
      <p:sp>
        <p:nvSpPr>
          <p:cNvPr id="5" name="Slide Number Placeholder 5">
            <a:extLst>
              <a:ext uri="{FF2B5EF4-FFF2-40B4-BE49-F238E27FC236}">
                <a16:creationId xmlns:a16="http://schemas.microsoft.com/office/drawing/2014/main" id="{12A0A319-DEAD-4899-8077-308472D5756B}"/>
              </a:ext>
            </a:extLst>
          </p:cNvPr>
          <p:cNvSpPr>
            <a:spLocks noGrp="1"/>
          </p:cNvSpPr>
          <p:nvPr>
            <p:ph type="sldNum" sz="quarter" idx="12"/>
          </p:nvPr>
        </p:nvSpPr>
        <p:spPr/>
        <p:txBody>
          <a:bodyPr/>
          <a:lstStyle>
            <a:lvl1pPr>
              <a:defRPr/>
            </a:lvl1pPr>
          </a:lstStyle>
          <a:p>
            <a:pPr>
              <a:defRPr/>
            </a:pPr>
            <a:fld id="{20BBB138-C51D-4C2D-8C00-9FE5D017625C}" type="slidenum">
              <a:rPr lang="nl-BE" altLang="en-US"/>
              <a:pPr>
                <a:defRPr/>
              </a:pPr>
              <a:t>‹Nr.›</a:t>
            </a:fld>
            <a:endParaRPr lang="nl-BE" altLang="en-US"/>
          </a:p>
        </p:txBody>
      </p:sp>
    </p:spTree>
    <p:extLst>
      <p:ext uri="{BB962C8B-B14F-4D97-AF65-F5344CB8AC3E}">
        <p14:creationId xmlns:p14="http://schemas.microsoft.com/office/powerpoint/2010/main" val="30369454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2AF2ABE-D78E-4325-B17A-0FABF5CA301B}"/>
              </a:ext>
            </a:extLst>
          </p:cNvPr>
          <p:cNvSpPr>
            <a:spLocks noGrp="1"/>
          </p:cNvSpPr>
          <p:nvPr>
            <p:ph type="dt" sz="half" idx="10"/>
          </p:nvPr>
        </p:nvSpPr>
        <p:spPr/>
        <p:txBody>
          <a:bodyPr/>
          <a:lstStyle>
            <a:lvl1pPr>
              <a:defRPr/>
            </a:lvl1pPr>
          </a:lstStyle>
          <a:p>
            <a:pPr>
              <a:defRPr/>
            </a:pPr>
            <a:fld id="{7C16A8FB-9DA9-4019-B9E6-01C4B01B220F}" type="datetimeFigureOut">
              <a:rPr lang="nl-BE"/>
              <a:pPr>
                <a:defRPr/>
              </a:pPr>
              <a:t>30/09/2022</a:t>
            </a:fld>
            <a:endParaRPr lang="nl-BE"/>
          </a:p>
        </p:txBody>
      </p:sp>
      <p:sp>
        <p:nvSpPr>
          <p:cNvPr id="3" name="Footer Placeholder 4">
            <a:extLst>
              <a:ext uri="{FF2B5EF4-FFF2-40B4-BE49-F238E27FC236}">
                <a16:creationId xmlns:a16="http://schemas.microsoft.com/office/drawing/2014/main" id="{A05F84BF-68F8-4EEA-8918-A09B62899944}"/>
              </a:ext>
            </a:extLst>
          </p:cNvPr>
          <p:cNvSpPr>
            <a:spLocks noGrp="1"/>
          </p:cNvSpPr>
          <p:nvPr>
            <p:ph type="ftr" sz="quarter" idx="11"/>
          </p:nvPr>
        </p:nvSpPr>
        <p:spPr/>
        <p:txBody>
          <a:bodyPr/>
          <a:lstStyle>
            <a:lvl1pPr>
              <a:defRPr/>
            </a:lvl1pPr>
          </a:lstStyle>
          <a:p>
            <a:pPr>
              <a:defRPr/>
            </a:pPr>
            <a:endParaRPr lang="nl-BE"/>
          </a:p>
        </p:txBody>
      </p:sp>
      <p:sp>
        <p:nvSpPr>
          <p:cNvPr id="4" name="Slide Number Placeholder 5">
            <a:extLst>
              <a:ext uri="{FF2B5EF4-FFF2-40B4-BE49-F238E27FC236}">
                <a16:creationId xmlns:a16="http://schemas.microsoft.com/office/drawing/2014/main" id="{930A3B2F-2E27-410D-BA3E-054EF99E32D0}"/>
              </a:ext>
            </a:extLst>
          </p:cNvPr>
          <p:cNvSpPr>
            <a:spLocks noGrp="1"/>
          </p:cNvSpPr>
          <p:nvPr>
            <p:ph type="sldNum" sz="quarter" idx="12"/>
          </p:nvPr>
        </p:nvSpPr>
        <p:spPr/>
        <p:txBody>
          <a:bodyPr/>
          <a:lstStyle>
            <a:lvl1pPr>
              <a:defRPr/>
            </a:lvl1pPr>
          </a:lstStyle>
          <a:p>
            <a:pPr>
              <a:defRPr/>
            </a:pPr>
            <a:fld id="{E4079E96-D660-4C27-BF04-2071DC286DC2}" type="slidenum">
              <a:rPr lang="nl-BE" altLang="en-US"/>
              <a:pPr>
                <a:defRPr/>
              </a:pPr>
              <a:t>‹Nr.›</a:t>
            </a:fld>
            <a:endParaRPr lang="nl-BE" altLang="en-US"/>
          </a:p>
        </p:txBody>
      </p:sp>
    </p:spTree>
    <p:extLst>
      <p:ext uri="{BB962C8B-B14F-4D97-AF65-F5344CB8AC3E}">
        <p14:creationId xmlns:p14="http://schemas.microsoft.com/office/powerpoint/2010/main" val="37780453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5B7B68C-A003-4CAC-9847-2942557818EE}"/>
              </a:ext>
            </a:extLst>
          </p:cNvPr>
          <p:cNvSpPr>
            <a:spLocks noGrp="1"/>
          </p:cNvSpPr>
          <p:nvPr>
            <p:ph type="dt" sz="half" idx="10"/>
          </p:nvPr>
        </p:nvSpPr>
        <p:spPr/>
        <p:txBody>
          <a:bodyPr/>
          <a:lstStyle>
            <a:lvl1pPr>
              <a:defRPr/>
            </a:lvl1pPr>
          </a:lstStyle>
          <a:p>
            <a:pPr>
              <a:defRPr/>
            </a:pPr>
            <a:fld id="{3243DC13-B6C8-4622-9536-52A305E6A3C1}" type="datetimeFigureOut">
              <a:rPr lang="nl-BE"/>
              <a:pPr>
                <a:defRPr/>
              </a:pPr>
              <a:t>30/09/2022</a:t>
            </a:fld>
            <a:endParaRPr lang="nl-BE"/>
          </a:p>
        </p:txBody>
      </p:sp>
      <p:sp>
        <p:nvSpPr>
          <p:cNvPr id="6" name="Footer Placeholder 4">
            <a:extLst>
              <a:ext uri="{FF2B5EF4-FFF2-40B4-BE49-F238E27FC236}">
                <a16:creationId xmlns:a16="http://schemas.microsoft.com/office/drawing/2014/main" id="{50117A57-2BD3-4DC8-964F-DE176655DD29}"/>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AC60690E-28EC-4208-B479-BA1EC893A896}"/>
              </a:ext>
            </a:extLst>
          </p:cNvPr>
          <p:cNvSpPr>
            <a:spLocks noGrp="1"/>
          </p:cNvSpPr>
          <p:nvPr>
            <p:ph type="sldNum" sz="quarter" idx="12"/>
          </p:nvPr>
        </p:nvSpPr>
        <p:spPr/>
        <p:txBody>
          <a:bodyPr/>
          <a:lstStyle>
            <a:lvl1pPr>
              <a:defRPr/>
            </a:lvl1pPr>
          </a:lstStyle>
          <a:p>
            <a:pPr>
              <a:defRPr/>
            </a:pPr>
            <a:fld id="{5AAAB23C-0224-4098-A7D0-76D975059B8D}" type="slidenum">
              <a:rPr lang="nl-BE" altLang="en-US"/>
              <a:pPr>
                <a:defRPr/>
              </a:pPr>
              <a:t>‹Nr.›</a:t>
            </a:fld>
            <a:endParaRPr lang="nl-BE" altLang="en-US"/>
          </a:p>
        </p:txBody>
      </p:sp>
    </p:spTree>
    <p:extLst>
      <p:ext uri="{BB962C8B-B14F-4D97-AF65-F5344CB8AC3E}">
        <p14:creationId xmlns:p14="http://schemas.microsoft.com/office/powerpoint/2010/main" val="23150848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38C3517-12E4-4864-AD09-1252E3BA1F5E}"/>
              </a:ext>
            </a:extLst>
          </p:cNvPr>
          <p:cNvSpPr>
            <a:spLocks noGrp="1"/>
          </p:cNvSpPr>
          <p:nvPr>
            <p:ph type="dt" sz="half" idx="10"/>
          </p:nvPr>
        </p:nvSpPr>
        <p:spPr/>
        <p:txBody>
          <a:bodyPr/>
          <a:lstStyle>
            <a:lvl1pPr>
              <a:defRPr/>
            </a:lvl1pPr>
          </a:lstStyle>
          <a:p>
            <a:pPr>
              <a:defRPr/>
            </a:pPr>
            <a:fld id="{9EFC3CD7-D73C-421B-A2E1-936715DB6EAA}" type="datetimeFigureOut">
              <a:rPr lang="nl-BE"/>
              <a:pPr>
                <a:defRPr/>
              </a:pPr>
              <a:t>30/09/2022</a:t>
            </a:fld>
            <a:endParaRPr lang="nl-BE"/>
          </a:p>
        </p:txBody>
      </p:sp>
      <p:sp>
        <p:nvSpPr>
          <p:cNvPr id="6" name="Footer Placeholder 4">
            <a:extLst>
              <a:ext uri="{FF2B5EF4-FFF2-40B4-BE49-F238E27FC236}">
                <a16:creationId xmlns:a16="http://schemas.microsoft.com/office/drawing/2014/main" id="{E39D85F4-41BC-419B-B6C0-7118A0D5895D}"/>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D82C04A2-2D18-4D16-9FEF-541509675B51}"/>
              </a:ext>
            </a:extLst>
          </p:cNvPr>
          <p:cNvSpPr>
            <a:spLocks noGrp="1"/>
          </p:cNvSpPr>
          <p:nvPr>
            <p:ph type="sldNum" sz="quarter" idx="12"/>
          </p:nvPr>
        </p:nvSpPr>
        <p:spPr/>
        <p:txBody>
          <a:bodyPr/>
          <a:lstStyle>
            <a:lvl1pPr>
              <a:defRPr/>
            </a:lvl1pPr>
          </a:lstStyle>
          <a:p>
            <a:pPr>
              <a:defRPr/>
            </a:pPr>
            <a:fld id="{7EB0DB07-2362-42F7-A3CE-79032931A203}" type="slidenum">
              <a:rPr lang="nl-BE" altLang="en-US"/>
              <a:pPr>
                <a:defRPr/>
              </a:pPr>
              <a:t>‹Nr.›</a:t>
            </a:fld>
            <a:endParaRPr lang="nl-BE" altLang="en-US"/>
          </a:p>
        </p:txBody>
      </p:sp>
    </p:spTree>
    <p:extLst>
      <p:ext uri="{BB962C8B-B14F-4D97-AF65-F5344CB8AC3E}">
        <p14:creationId xmlns:p14="http://schemas.microsoft.com/office/powerpoint/2010/main" val="20204224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56CD73-834A-4044-A560-9B090F6A76EF}"/>
              </a:ext>
            </a:extLst>
          </p:cNvPr>
          <p:cNvSpPr>
            <a:spLocks noGrp="1"/>
          </p:cNvSpPr>
          <p:nvPr>
            <p:ph type="dt" sz="half" idx="10"/>
          </p:nvPr>
        </p:nvSpPr>
        <p:spPr/>
        <p:txBody>
          <a:bodyPr/>
          <a:lstStyle>
            <a:lvl1pPr>
              <a:defRPr/>
            </a:lvl1pPr>
          </a:lstStyle>
          <a:p>
            <a:pPr>
              <a:defRPr/>
            </a:pPr>
            <a:fld id="{7239E9F0-E15C-4424-A140-42D47DFAD681}" type="datetimeFigureOut">
              <a:rPr lang="nl-BE"/>
              <a:pPr>
                <a:defRPr/>
              </a:pPr>
              <a:t>30/09/2022</a:t>
            </a:fld>
            <a:endParaRPr lang="nl-BE"/>
          </a:p>
        </p:txBody>
      </p:sp>
      <p:sp>
        <p:nvSpPr>
          <p:cNvPr id="5" name="Footer Placeholder 4">
            <a:extLst>
              <a:ext uri="{FF2B5EF4-FFF2-40B4-BE49-F238E27FC236}">
                <a16:creationId xmlns:a16="http://schemas.microsoft.com/office/drawing/2014/main" id="{8F72B892-DAAF-4ED9-89C5-EF47F34F8214}"/>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827A5EF1-D58D-4974-A5EC-4CECCC7E5EFC}"/>
              </a:ext>
            </a:extLst>
          </p:cNvPr>
          <p:cNvSpPr>
            <a:spLocks noGrp="1"/>
          </p:cNvSpPr>
          <p:nvPr>
            <p:ph type="sldNum" sz="quarter" idx="12"/>
          </p:nvPr>
        </p:nvSpPr>
        <p:spPr/>
        <p:txBody>
          <a:bodyPr/>
          <a:lstStyle>
            <a:lvl1pPr>
              <a:defRPr/>
            </a:lvl1pPr>
          </a:lstStyle>
          <a:p>
            <a:pPr>
              <a:defRPr/>
            </a:pPr>
            <a:fld id="{AA78E7CF-783B-42FD-BE65-BA6C2C94AD83}" type="slidenum">
              <a:rPr lang="nl-BE" altLang="en-US"/>
              <a:pPr>
                <a:defRPr/>
              </a:pPr>
              <a:t>‹Nr.›</a:t>
            </a:fld>
            <a:endParaRPr lang="nl-BE" altLang="en-US"/>
          </a:p>
        </p:txBody>
      </p:sp>
    </p:spTree>
    <p:extLst>
      <p:ext uri="{BB962C8B-B14F-4D97-AF65-F5344CB8AC3E}">
        <p14:creationId xmlns:p14="http://schemas.microsoft.com/office/powerpoint/2010/main" val="751451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E37876D-0A85-4C15-9BCD-979702E39A23}"/>
              </a:ext>
            </a:extLst>
          </p:cNvPr>
          <p:cNvSpPr>
            <a:spLocks noGrp="1"/>
          </p:cNvSpPr>
          <p:nvPr>
            <p:ph type="dt" sz="half" idx="10"/>
          </p:nvPr>
        </p:nvSpPr>
        <p:spPr/>
        <p:txBody>
          <a:bodyPr/>
          <a:lstStyle>
            <a:lvl1pPr>
              <a:defRPr/>
            </a:lvl1pPr>
          </a:lstStyle>
          <a:p>
            <a:pPr>
              <a:defRPr/>
            </a:pPr>
            <a:fld id="{872EA9D2-81CD-45DA-9D7C-B39BB62FB59D}" type="datetimeFigureOut">
              <a:rPr lang="nl-BE"/>
              <a:pPr>
                <a:defRPr/>
              </a:pPr>
              <a:t>30/09/2022</a:t>
            </a:fld>
            <a:endParaRPr lang="nl-BE"/>
          </a:p>
        </p:txBody>
      </p:sp>
      <p:sp>
        <p:nvSpPr>
          <p:cNvPr id="6" name="Footer Placeholder 4">
            <a:extLst>
              <a:ext uri="{FF2B5EF4-FFF2-40B4-BE49-F238E27FC236}">
                <a16:creationId xmlns:a16="http://schemas.microsoft.com/office/drawing/2014/main" id="{068B2DF2-8D52-4040-BD03-3496022163B4}"/>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3ADCB8E6-73FE-4AD6-BB79-8A90903A5AA6}"/>
              </a:ext>
            </a:extLst>
          </p:cNvPr>
          <p:cNvSpPr>
            <a:spLocks noGrp="1"/>
          </p:cNvSpPr>
          <p:nvPr>
            <p:ph type="sldNum" sz="quarter" idx="12"/>
          </p:nvPr>
        </p:nvSpPr>
        <p:spPr/>
        <p:txBody>
          <a:bodyPr/>
          <a:lstStyle>
            <a:lvl1pPr>
              <a:defRPr/>
            </a:lvl1pPr>
          </a:lstStyle>
          <a:p>
            <a:pPr>
              <a:defRPr/>
            </a:pPr>
            <a:fld id="{503292E7-2579-4C56-87D8-A9AC6D7FD6C4}" type="slidenum">
              <a:rPr lang="nl-BE" altLang="en-US"/>
              <a:pPr>
                <a:defRPr/>
              </a:pPr>
              <a:t>‹Nr.›</a:t>
            </a:fld>
            <a:endParaRPr lang="nl-BE" altLang="en-US"/>
          </a:p>
        </p:txBody>
      </p:sp>
    </p:spTree>
    <p:extLst>
      <p:ext uri="{BB962C8B-B14F-4D97-AF65-F5344CB8AC3E}">
        <p14:creationId xmlns:p14="http://schemas.microsoft.com/office/powerpoint/2010/main" val="2541495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48CF80F-3010-4A98-A026-CF1AE4FCBB47}"/>
              </a:ext>
            </a:extLst>
          </p:cNvPr>
          <p:cNvSpPr>
            <a:spLocks noGrp="1"/>
          </p:cNvSpPr>
          <p:nvPr>
            <p:ph type="dt" sz="half" idx="10"/>
          </p:nvPr>
        </p:nvSpPr>
        <p:spPr/>
        <p:txBody>
          <a:bodyPr/>
          <a:lstStyle>
            <a:lvl1pPr>
              <a:defRPr/>
            </a:lvl1pPr>
          </a:lstStyle>
          <a:p>
            <a:pPr>
              <a:defRPr/>
            </a:pPr>
            <a:fld id="{64EBF0A7-3749-4586-B465-AF43AD38E548}" type="datetimeFigureOut">
              <a:rPr lang="nl-BE"/>
              <a:pPr>
                <a:defRPr/>
              </a:pPr>
              <a:t>30/09/2022</a:t>
            </a:fld>
            <a:endParaRPr lang="nl-BE"/>
          </a:p>
        </p:txBody>
      </p:sp>
      <p:sp>
        <p:nvSpPr>
          <p:cNvPr id="5" name="Footer Placeholder 4">
            <a:extLst>
              <a:ext uri="{FF2B5EF4-FFF2-40B4-BE49-F238E27FC236}">
                <a16:creationId xmlns:a16="http://schemas.microsoft.com/office/drawing/2014/main" id="{5C368951-D1D7-421D-8069-F601FA264836}"/>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D7408D28-AB0E-49DC-89EC-D56303ECAC7D}"/>
              </a:ext>
            </a:extLst>
          </p:cNvPr>
          <p:cNvSpPr>
            <a:spLocks noGrp="1"/>
          </p:cNvSpPr>
          <p:nvPr>
            <p:ph type="sldNum" sz="quarter" idx="12"/>
          </p:nvPr>
        </p:nvSpPr>
        <p:spPr/>
        <p:txBody>
          <a:bodyPr/>
          <a:lstStyle>
            <a:lvl1pPr>
              <a:defRPr/>
            </a:lvl1pPr>
          </a:lstStyle>
          <a:p>
            <a:pPr>
              <a:defRPr/>
            </a:pPr>
            <a:fld id="{1D17D615-5A2D-464F-A39E-3A8A7DBAE92D}" type="slidenum">
              <a:rPr lang="nl-BE" altLang="en-US"/>
              <a:pPr>
                <a:defRPr/>
              </a:pPr>
              <a:t>‹Nr.›</a:t>
            </a:fld>
            <a:endParaRPr lang="nl-BE" altLang="en-US"/>
          </a:p>
        </p:txBody>
      </p:sp>
    </p:spTree>
    <p:extLst>
      <p:ext uri="{BB962C8B-B14F-4D97-AF65-F5344CB8AC3E}">
        <p14:creationId xmlns:p14="http://schemas.microsoft.com/office/powerpoint/2010/main" val="15942306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E93F91-2370-4195-B700-93ABDFBAD364}"/>
              </a:ext>
            </a:extLst>
          </p:cNvPr>
          <p:cNvSpPr>
            <a:spLocks noGrp="1"/>
          </p:cNvSpPr>
          <p:nvPr>
            <p:ph type="dt" sz="half" idx="10"/>
          </p:nvPr>
        </p:nvSpPr>
        <p:spPr/>
        <p:txBody>
          <a:bodyPr/>
          <a:lstStyle>
            <a:lvl1pPr>
              <a:defRPr/>
            </a:lvl1pPr>
          </a:lstStyle>
          <a:p>
            <a:pPr>
              <a:defRPr/>
            </a:pPr>
            <a:fld id="{11C4FD49-6510-485B-9086-51DB9766E192}" type="datetimeFigureOut">
              <a:rPr lang="nl-BE"/>
              <a:pPr>
                <a:defRPr/>
              </a:pPr>
              <a:t>30/09/2022</a:t>
            </a:fld>
            <a:endParaRPr lang="nl-BE"/>
          </a:p>
        </p:txBody>
      </p:sp>
      <p:sp>
        <p:nvSpPr>
          <p:cNvPr id="5" name="Footer Placeholder 4">
            <a:extLst>
              <a:ext uri="{FF2B5EF4-FFF2-40B4-BE49-F238E27FC236}">
                <a16:creationId xmlns:a16="http://schemas.microsoft.com/office/drawing/2014/main" id="{8B05BD43-AA44-473F-BAE7-B9CFE7A17419}"/>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A60551F7-71BD-4DF5-AD55-3EB6E0200E40}"/>
              </a:ext>
            </a:extLst>
          </p:cNvPr>
          <p:cNvSpPr>
            <a:spLocks noGrp="1"/>
          </p:cNvSpPr>
          <p:nvPr>
            <p:ph type="sldNum" sz="quarter" idx="12"/>
          </p:nvPr>
        </p:nvSpPr>
        <p:spPr/>
        <p:txBody>
          <a:bodyPr/>
          <a:lstStyle>
            <a:lvl1pPr>
              <a:defRPr/>
            </a:lvl1pPr>
          </a:lstStyle>
          <a:p>
            <a:pPr>
              <a:defRPr/>
            </a:pPr>
            <a:fld id="{F4481225-30CF-4F0A-B732-7F4F10C77A12}" type="slidenum">
              <a:rPr lang="nl-BE" altLang="en-US"/>
              <a:pPr>
                <a:defRPr/>
              </a:pPr>
              <a:t>‹Nr.›</a:t>
            </a:fld>
            <a:endParaRPr lang="nl-BE" altLang="en-US"/>
          </a:p>
        </p:txBody>
      </p:sp>
    </p:spTree>
    <p:extLst>
      <p:ext uri="{BB962C8B-B14F-4D97-AF65-F5344CB8AC3E}">
        <p14:creationId xmlns:p14="http://schemas.microsoft.com/office/powerpoint/2010/main" val="35833635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3CCD4D-EFB0-4F80-A60F-3891155BAD70}"/>
              </a:ext>
            </a:extLst>
          </p:cNvPr>
          <p:cNvSpPr>
            <a:spLocks noGrp="1"/>
          </p:cNvSpPr>
          <p:nvPr>
            <p:ph type="dt" sz="half" idx="10"/>
          </p:nvPr>
        </p:nvSpPr>
        <p:spPr/>
        <p:txBody>
          <a:bodyPr/>
          <a:lstStyle>
            <a:lvl1pPr>
              <a:defRPr/>
            </a:lvl1pPr>
          </a:lstStyle>
          <a:p>
            <a:pPr>
              <a:defRPr/>
            </a:pPr>
            <a:fld id="{AFA06B80-F4B4-4D0D-AACF-EB638C71D4AE}" type="datetimeFigureOut">
              <a:rPr lang="nl-BE"/>
              <a:pPr>
                <a:defRPr/>
              </a:pPr>
              <a:t>30/09/2022</a:t>
            </a:fld>
            <a:endParaRPr lang="nl-BE"/>
          </a:p>
        </p:txBody>
      </p:sp>
      <p:sp>
        <p:nvSpPr>
          <p:cNvPr id="5" name="Footer Placeholder 4">
            <a:extLst>
              <a:ext uri="{FF2B5EF4-FFF2-40B4-BE49-F238E27FC236}">
                <a16:creationId xmlns:a16="http://schemas.microsoft.com/office/drawing/2014/main" id="{E972AA43-35E1-41D3-AAC5-2A96B65C2675}"/>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C6205F53-A822-4F5C-9C24-DCC48890C098}"/>
              </a:ext>
            </a:extLst>
          </p:cNvPr>
          <p:cNvSpPr>
            <a:spLocks noGrp="1"/>
          </p:cNvSpPr>
          <p:nvPr>
            <p:ph type="sldNum" sz="quarter" idx="12"/>
          </p:nvPr>
        </p:nvSpPr>
        <p:spPr/>
        <p:txBody>
          <a:bodyPr/>
          <a:lstStyle>
            <a:lvl1pPr>
              <a:defRPr/>
            </a:lvl1pPr>
          </a:lstStyle>
          <a:p>
            <a:pPr>
              <a:defRPr/>
            </a:pPr>
            <a:fld id="{79D4EE00-FD4D-4802-B6A5-6C0D15F4653D}" type="slidenum">
              <a:rPr lang="nl-BE" altLang="en-US"/>
              <a:pPr>
                <a:defRPr/>
              </a:pPr>
              <a:t>‹Nr.›</a:t>
            </a:fld>
            <a:endParaRPr lang="nl-BE" altLang="en-US"/>
          </a:p>
        </p:txBody>
      </p:sp>
    </p:spTree>
    <p:extLst>
      <p:ext uri="{BB962C8B-B14F-4D97-AF65-F5344CB8AC3E}">
        <p14:creationId xmlns:p14="http://schemas.microsoft.com/office/powerpoint/2010/main" val="7426439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C77D17-C6ED-4945-98E5-4153E71DBE38}"/>
              </a:ext>
            </a:extLst>
          </p:cNvPr>
          <p:cNvSpPr>
            <a:spLocks noGrp="1"/>
          </p:cNvSpPr>
          <p:nvPr>
            <p:ph type="dt" sz="half" idx="10"/>
          </p:nvPr>
        </p:nvSpPr>
        <p:spPr/>
        <p:txBody>
          <a:bodyPr/>
          <a:lstStyle>
            <a:lvl1pPr>
              <a:defRPr/>
            </a:lvl1pPr>
          </a:lstStyle>
          <a:p>
            <a:pPr>
              <a:defRPr/>
            </a:pPr>
            <a:fld id="{58432C00-14EE-4CDF-8A48-2BF30EB9E914}" type="datetimeFigureOut">
              <a:rPr lang="nl-BE"/>
              <a:pPr>
                <a:defRPr/>
              </a:pPr>
              <a:t>30/09/2022</a:t>
            </a:fld>
            <a:endParaRPr lang="nl-BE"/>
          </a:p>
        </p:txBody>
      </p:sp>
      <p:sp>
        <p:nvSpPr>
          <p:cNvPr id="5" name="Footer Placeholder 4">
            <a:extLst>
              <a:ext uri="{FF2B5EF4-FFF2-40B4-BE49-F238E27FC236}">
                <a16:creationId xmlns:a16="http://schemas.microsoft.com/office/drawing/2014/main" id="{15A2333C-DFAD-4B67-A73E-0C2D0FB3D220}"/>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678E3411-807E-4A8C-949E-4FBAD91DC095}"/>
              </a:ext>
            </a:extLst>
          </p:cNvPr>
          <p:cNvSpPr>
            <a:spLocks noGrp="1"/>
          </p:cNvSpPr>
          <p:nvPr>
            <p:ph type="sldNum" sz="quarter" idx="12"/>
          </p:nvPr>
        </p:nvSpPr>
        <p:spPr/>
        <p:txBody>
          <a:bodyPr/>
          <a:lstStyle>
            <a:lvl1pPr>
              <a:defRPr/>
            </a:lvl1pPr>
          </a:lstStyle>
          <a:p>
            <a:pPr>
              <a:defRPr/>
            </a:pPr>
            <a:fld id="{28C0ACFE-6D5F-4F72-9104-229A2735F56A}" type="slidenum">
              <a:rPr lang="nl-BE" altLang="en-US"/>
              <a:pPr>
                <a:defRPr/>
              </a:pPr>
              <a:t>‹Nr.›</a:t>
            </a:fld>
            <a:endParaRPr lang="nl-BE" altLang="en-US"/>
          </a:p>
        </p:txBody>
      </p:sp>
    </p:spTree>
    <p:extLst>
      <p:ext uri="{BB962C8B-B14F-4D97-AF65-F5344CB8AC3E}">
        <p14:creationId xmlns:p14="http://schemas.microsoft.com/office/powerpoint/2010/main" val="12681092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94E80A2-2D5F-40EB-869B-062366918592}"/>
              </a:ext>
            </a:extLst>
          </p:cNvPr>
          <p:cNvSpPr>
            <a:spLocks noGrp="1"/>
          </p:cNvSpPr>
          <p:nvPr>
            <p:ph type="dt" sz="half" idx="10"/>
          </p:nvPr>
        </p:nvSpPr>
        <p:spPr/>
        <p:txBody>
          <a:bodyPr/>
          <a:lstStyle>
            <a:lvl1pPr>
              <a:defRPr/>
            </a:lvl1pPr>
          </a:lstStyle>
          <a:p>
            <a:pPr>
              <a:defRPr/>
            </a:pPr>
            <a:fld id="{F4013E22-E4BA-451D-BEBF-F436C9502A91}" type="datetimeFigureOut">
              <a:rPr lang="nl-BE"/>
              <a:pPr>
                <a:defRPr/>
              </a:pPr>
              <a:t>30/09/2022</a:t>
            </a:fld>
            <a:endParaRPr lang="nl-BE"/>
          </a:p>
        </p:txBody>
      </p:sp>
      <p:sp>
        <p:nvSpPr>
          <p:cNvPr id="6" name="Footer Placeholder 4">
            <a:extLst>
              <a:ext uri="{FF2B5EF4-FFF2-40B4-BE49-F238E27FC236}">
                <a16:creationId xmlns:a16="http://schemas.microsoft.com/office/drawing/2014/main" id="{979ED712-2996-4CDF-8180-A928ACE73A83}"/>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B431C4CC-E35A-4F5C-A50B-EF9DD8ED4A39}"/>
              </a:ext>
            </a:extLst>
          </p:cNvPr>
          <p:cNvSpPr>
            <a:spLocks noGrp="1"/>
          </p:cNvSpPr>
          <p:nvPr>
            <p:ph type="sldNum" sz="quarter" idx="12"/>
          </p:nvPr>
        </p:nvSpPr>
        <p:spPr/>
        <p:txBody>
          <a:bodyPr/>
          <a:lstStyle>
            <a:lvl1pPr>
              <a:defRPr/>
            </a:lvl1pPr>
          </a:lstStyle>
          <a:p>
            <a:pPr>
              <a:defRPr/>
            </a:pPr>
            <a:fld id="{771EDCC0-804D-4D59-ACC1-E58C90825CEA}" type="slidenum">
              <a:rPr lang="nl-BE" altLang="en-US"/>
              <a:pPr>
                <a:defRPr/>
              </a:pPr>
              <a:t>‹Nr.›</a:t>
            </a:fld>
            <a:endParaRPr lang="nl-BE" altLang="en-US"/>
          </a:p>
        </p:txBody>
      </p:sp>
    </p:spTree>
    <p:extLst>
      <p:ext uri="{BB962C8B-B14F-4D97-AF65-F5344CB8AC3E}">
        <p14:creationId xmlns:p14="http://schemas.microsoft.com/office/powerpoint/2010/main" val="19994706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BF4254E-6BFB-498A-BC63-D2C64FD995B5}"/>
              </a:ext>
            </a:extLst>
          </p:cNvPr>
          <p:cNvSpPr>
            <a:spLocks noGrp="1"/>
          </p:cNvSpPr>
          <p:nvPr>
            <p:ph type="dt" sz="half" idx="10"/>
          </p:nvPr>
        </p:nvSpPr>
        <p:spPr/>
        <p:txBody>
          <a:bodyPr/>
          <a:lstStyle>
            <a:lvl1pPr>
              <a:defRPr/>
            </a:lvl1pPr>
          </a:lstStyle>
          <a:p>
            <a:pPr>
              <a:defRPr/>
            </a:pPr>
            <a:fld id="{4012ADDC-BAF0-4601-BAF5-28AB6E1FA86E}" type="datetimeFigureOut">
              <a:rPr lang="nl-BE"/>
              <a:pPr>
                <a:defRPr/>
              </a:pPr>
              <a:t>30/09/2022</a:t>
            </a:fld>
            <a:endParaRPr lang="nl-BE"/>
          </a:p>
        </p:txBody>
      </p:sp>
      <p:sp>
        <p:nvSpPr>
          <p:cNvPr id="8" name="Footer Placeholder 4">
            <a:extLst>
              <a:ext uri="{FF2B5EF4-FFF2-40B4-BE49-F238E27FC236}">
                <a16:creationId xmlns:a16="http://schemas.microsoft.com/office/drawing/2014/main" id="{5A2EF5D1-DC13-40C1-9C9B-B56168B198C3}"/>
              </a:ext>
            </a:extLst>
          </p:cNvPr>
          <p:cNvSpPr>
            <a:spLocks noGrp="1"/>
          </p:cNvSpPr>
          <p:nvPr>
            <p:ph type="ftr" sz="quarter" idx="11"/>
          </p:nvPr>
        </p:nvSpPr>
        <p:spPr/>
        <p:txBody>
          <a:bodyPr/>
          <a:lstStyle>
            <a:lvl1pPr>
              <a:defRPr/>
            </a:lvl1pPr>
          </a:lstStyle>
          <a:p>
            <a:pPr>
              <a:defRPr/>
            </a:pPr>
            <a:endParaRPr lang="nl-BE"/>
          </a:p>
        </p:txBody>
      </p:sp>
      <p:sp>
        <p:nvSpPr>
          <p:cNvPr id="9" name="Slide Number Placeholder 5">
            <a:extLst>
              <a:ext uri="{FF2B5EF4-FFF2-40B4-BE49-F238E27FC236}">
                <a16:creationId xmlns:a16="http://schemas.microsoft.com/office/drawing/2014/main" id="{55C77799-86A8-486F-9867-EECD414ABC4C}"/>
              </a:ext>
            </a:extLst>
          </p:cNvPr>
          <p:cNvSpPr>
            <a:spLocks noGrp="1"/>
          </p:cNvSpPr>
          <p:nvPr>
            <p:ph type="sldNum" sz="quarter" idx="12"/>
          </p:nvPr>
        </p:nvSpPr>
        <p:spPr/>
        <p:txBody>
          <a:bodyPr/>
          <a:lstStyle>
            <a:lvl1pPr>
              <a:defRPr/>
            </a:lvl1pPr>
          </a:lstStyle>
          <a:p>
            <a:pPr>
              <a:defRPr/>
            </a:pPr>
            <a:fld id="{F1E63F76-EA87-41F1-BF6D-D2DE3FDF47A5}" type="slidenum">
              <a:rPr lang="nl-BE" altLang="en-US"/>
              <a:pPr>
                <a:defRPr/>
              </a:pPr>
              <a:t>‹Nr.›</a:t>
            </a:fld>
            <a:endParaRPr lang="nl-BE" altLang="en-US"/>
          </a:p>
        </p:txBody>
      </p:sp>
    </p:spTree>
    <p:extLst>
      <p:ext uri="{BB962C8B-B14F-4D97-AF65-F5344CB8AC3E}">
        <p14:creationId xmlns:p14="http://schemas.microsoft.com/office/powerpoint/2010/main" val="38266876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EA7216A-760F-4674-84F0-A454F2D436EB}"/>
              </a:ext>
            </a:extLst>
          </p:cNvPr>
          <p:cNvSpPr>
            <a:spLocks noGrp="1"/>
          </p:cNvSpPr>
          <p:nvPr>
            <p:ph type="dt" sz="half" idx="10"/>
          </p:nvPr>
        </p:nvSpPr>
        <p:spPr/>
        <p:txBody>
          <a:bodyPr/>
          <a:lstStyle>
            <a:lvl1pPr>
              <a:defRPr/>
            </a:lvl1pPr>
          </a:lstStyle>
          <a:p>
            <a:pPr>
              <a:defRPr/>
            </a:pPr>
            <a:fld id="{760C46B5-DE48-461F-BA61-03C04B5AF508}" type="datetimeFigureOut">
              <a:rPr lang="nl-BE"/>
              <a:pPr>
                <a:defRPr/>
              </a:pPr>
              <a:t>30/09/2022</a:t>
            </a:fld>
            <a:endParaRPr lang="nl-BE"/>
          </a:p>
        </p:txBody>
      </p:sp>
      <p:sp>
        <p:nvSpPr>
          <p:cNvPr id="4" name="Footer Placeholder 4">
            <a:extLst>
              <a:ext uri="{FF2B5EF4-FFF2-40B4-BE49-F238E27FC236}">
                <a16:creationId xmlns:a16="http://schemas.microsoft.com/office/drawing/2014/main" id="{56095632-983A-4F2E-AC37-DD7B0B13ED15}"/>
              </a:ext>
            </a:extLst>
          </p:cNvPr>
          <p:cNvSpPr>
            <a:spLocks noGrp="1"/>
          </p:cNvSpPr>
          <p:nvPr>
            <p:ph type="ftr" sz="quarter" idx="11"/>
          </p:nvPr>
        </p:nvSpPr>
        <p:spPr/>
        <p:txBody>
          <a:bodyPr/>
          <a:lstStyle>
            <a:lvl1pPr>
              <a:defRPr/>
            </a:lvl1pPr>
          </a:lstStyle>
          <a:p>
            <a:pPr>
              <a:defRPr/>
            </a:pPr>
            <a:endParaRPr lang="nl-BE"/>
          </a:p>
        </p:txBody>
      </p:sp>
      <p:sp>
        <p:nvSpPr>
          <p:cNvPr id="5" name="Slide Number Placeholder 5">
            <a:extLst>
              <a:ext uri="{FF2B5EF4-FFF2-40B4-BE49-F238E27FC236}">
                <a16:creationId xmlns:a16="http://schemas.microsoft.com/office/drawing/2014/main" id="{4EC2C2EA-6B8E-428D-95FE-BA85583F02E2}"/>
              </a:ext>
            </a:extLst>
          </p:cNvPr>
          <p:cNvSpPr>
            <a:spLocks noGrp="1"/>
          </p:cNvSpPr>
          <p:nvPr>
            <p:ph type="sldNum" sz="quarter" idx="12"/>
          </p:nvPr>
        </p:nvSpPr>
        <p:spPr/>
        <p:txBody>
          <a:bodyPr/>
          <a:lstStyle>
            <a:lvl1pPr>
              <a:defRPr/>
            </a:lvl1pPr>
          </a:lstStyle>
          <a:p>
            <a:pPr>
              <a:defRPr/>
            </a:pPr>
            <a:fld id="{E6083368-C0C8-4A95-A078-98C2C12B8A4C}" type="slidenum">
              <a:rPr lang="nl-BE" altLang="en-US"/>
              <a:pPr>
                <a:defRPr/>
              </a:pPr>
              <a:t>‹Nr.›</a:t>
            </a:fld>
            <a:endParaRPr lang="nl-BE" altLang="en-US"/>
          </a:p>
        </p:txBody>
      </p:sp>
    </p:spTree>
    <p:extLst>
      <p:ext uri="{BB962C8B-B14F-4D97-AF65-F5344CB8AC3E}">
        <p14:creationId xmlns:p14="http://schemas.microsoft.com/office/powerpoint/2010/main" val="19376392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91AF3E7-89DA-48FC-A1A1-867AFD5C4C18}"/>
              </a:ext>
            </a:extLst>
          </p:cNvPr>
          <p:cNvSpPr>
            <a:spLocks noGrp="1"/>
          </p:cNvSpPr>
          <p:nvPr>
            <p:ph type="dt" sz="half" idx="10"/>
          </p:nvPr>
        </p:nvSpPr>
        <p:spPr/>
        <p:txBody>
          <a:bodyPr/>
          <a:lstStyle>
            <a:lvl1pPr>
              <a:defRPr/>
            </a:lvl1pPr>
          </a:lstStyle>
          <a:p>
            <a:pPr>
              <a:defRPr/>
            </a:pPr>
            <a:fld id="{16460C6A-5D5F-494D-8BA3-2F599288ED97}" type="datetimeFigureOut">
              <a:rPr lang="nl-BE"/>
              <a:pPr>
                <a:defRPr/>
              </a:pPr>
              <a:t>30/09/2022</a:t>
            </a:fld>
            <a:endParaRPr lang="nl-BE"/>
          </a:p>
        </p:txBody>
      </p:sp>
      <p:sp>
        <p:nvSpPr>
          <p:cNvPr id="3" name="Footer Placeholder 4">
            <a:extLst>
              <a:ext uri="{FF2B5EF4-FFF2-40B4-BE49-F238E27FC236}">
                <a16:creationId xmlns:a16="http://schemas.microsoft.com/office/drawing/2014/main" id="{6126BD68-8B23-4A09-AC5C-4FE3D65F8E49}"/>
              </a:ext>
            </a:extLst>
          </p:cNvPr>
          <p:cNvSpPr>
            <a:spLocks noGrp="1"/>
          </p:cNvSpPr>
          <p:nvPr>
            <p:ph type="ftr" sz="quarter" idx="11"/>
          </p:nvPr>
        </p:nvSpPr>
        <p:spPr/>
        <p:txBody>
          <a:bodyPr/>
          <a:lstStyle>
            <a:lvl1pPr>
              <a:defRPr/>
            </a:lvl1pPr>
          </a:lstStyle>
          <a:p>
            <a:pPr>
              <a:defRPr/>
            </a:pPr>
            <a:endParaRPr lang="nl-BE"/>
          </a:p>
        </p:txBody>
      </p:sp>
      <p:sp>
        <p:nvSpPr>
          <p:cNvPr id="4" name="Slide Number Placeholder 5">
            <a:extLst>
              <a:ext uri="{FF2B5EF4-FFF2-40B4-BE49-F238E27FC236}">
                <a16:creationId xmlns:a16="http://schemas.microsoft.com/office/drawing/2014/main" id="{C7AA1261-B4CF-4394-8055-3CFDEDA893B9}"/>
              </a:ext>
            </a:extLst>
          </p:cNvPr>
          <p:cNvSpPr>
            <a:spLocks noGrp="1"/>
          </p:cNvSpPr>
          <p:nvPr>
            <p:ph type="sldNum" sz="quarter" idx="12"/>
          </p:nvPr>
        </p:nvSpPr>
        <p:spPr/>
        <p:txBody>
          <a:bodyPr/>
          <a:lstStyle>
            <a:lvl1pPr>
              <a:defRPr/>
            </a:lvl1pPr>
          </a:lstStyle>
          <a:p>
            <a:pPr>
              <a:defRPr/>
            </a:pPr>
            <a:fld id="{3C552F52-EB2A-43C5-A2A1-FCAA0E7E465E}" type="slidenum">
              <a:rPr lang="nl-BE" altLang="en-US"/>
              <a:pPr>
                <a:defRPr/>
              </a:pPr>
              <a:t>‹Nr.›</a:t>
            </a:fld>
            <a:endParaRPr lang="nl-BE" altLang="en-US"/>
          </a:p>
        </p:txBody>
      </p:sp>
    </p:spTree>
    <p:extLst>
      <p:ext uri="{BB962C8B-B14F-4D97-AF65-F5344CB8AC3E}">
        <p14:creationId xmlns:p14="http://schemas.microsoft.com/office/powerpoint/2010/main" val="9717395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77D72A1-13CC-4363-A14A-ED89C167D40D}"/>
              </a:ext>
            </a:extLst>
          </p:cNvPr>
          <p:cNvSpPr>
            <a:spLocks noGrp="1"/>
          </p:cNvSpPr>
          <p:nvPr>
            <p:ph type="dt" sz="half" idx="10"/>
          </p:nvPr>
        </p:nvSpPr>
        <p:spPr/>
        <p:txBody>
          <a:bodyPr/>
          <a:lstStyle>
            <a:lvl1pPr>
              <a:defRPr/>
            </a:lvl1pPr>
          </a:lstStyle>
          <a:p>
            <a:pPr>
              <a:defRPr/>
            </a:pPr>
            <a:fld id="{CAD88DBD-BF16-42D2-9612-8982903F1696}" type="datetimeFigureOut">
              <a:rPr lang="nl-BE"/>
              <a:pPr>
                <a:defRPr/>
              </a:pPr>
              <a:t>30/09/2022</a:t>
            </a:fld>
            <a:endParaRPr lang="nl-BE"/>
          </a:p>
        </p:txBody>
      </p:sp>
      <p:sp>
        <p:nvSpPr>
          <p:cNvPr id="6" name="Footer Placeholder 4">
            <a:extLst>
              <a:ext uri="{FF2B5EF4-FFF2-40B4-BE49-F238E27FC236}">
                <a16:creationId xmlns:a16="http://schemas.microsoft.com/office/drawing/2014/main" id="{FBD85E32-586B-4BC0-9195-A0513E93BA32}"/>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68E2DB77-4C55-4210-8295-240DC71B4BEB}"/>
              </a:ext>
            </a:extLst>
          </p:cNvPr>
          <p:cNvSpPr>
            <a:spLocks noGrp="1"/>
          </p:cNvSpPr>
          <p:nvPr>
            <p:ph type="sldNum" sz="quarter" idx="12"/>
          </p:nvPr>
        </p:nvSpPr>
        <p:spPr/>
        <p:txBody>
          <a:bodyPr/>
          <a:lstStyle>
            <a:lvl1pPr>
              <a:defRPr/>
            </a:lvl1pPr>
          </a:lstStyle>
          <a:p>
            <a:pPr>
              <a:defRPr/>
            </a:pPr>
            <a:fld id="{0E58687C-9D0A-4271-B978-0429F253500D}" type="slidenum">
              <a:rPr lang="nl-BE" altLang="en-US"/>
              <a:pPr>
                <a:defRPr/>
              </a:pPr>
              <a:t>‹Nr.›</a:t>
            </a:fld>
            <a:endParaRPr lang="nl-BE" altLang="en-US"/>
          </a:p>
        </p:txBody>
      </p:sp>
    </p:spTree>
    <p:extLst>
      <p:ext uri="{BB962C8B-B14F-4D97-AF65-F5344CB8AC3E}">
        <p14:creationId xmlns:p14="http://schemas.microsoft.com/office/powerpoint/2010/main" val="27016870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0920DFA-C1F1-472D-8E64-6FC26504C29C}"/>
              </a:ext>
            </a:extLst>
          </p:cNvPr>
          <p:cNvSpPr>
            <a:spLocks noGrp="1"/>
          </p:cNvSpPr>
          <p:nvPr>
            <p:ph type="dt" sz="half" idx="10"/>
          </p:nvPr>
        </p:nvSpPr>
        <p:spPr/>
        <p:txBody>
          <a:bodyPr/>
          <a:lstStyle>
            <a:lvl1pPr>
              <a:defRPr/>
            </a:lvl1pPr>
          </a:lstStyle>
          <a:p>
            <a:pPr>
              <a:defRPr/>
            </a:pPr>
            <a:fld id="{437353A4-667F-4B28-B8AC-05502963BC82}" type="datetimeFigureOut">
              <a:rPr lang="nl-BE"/>
              <a:pPr>
                <a:defRPr/>
              </a:pPr>
              <a:t>30/09/2022</a:t>
            </a:fld>
            <a:endParaRPr lang="nl-BE"/>
          </a:p>
        </p:txBody>
      </p:sp>
      <p:sp>
        <p:nvSpPr>
          <p:cNvPr id="6" name="Footer Placeholder 4">
            <a:extLst>
              <a:ext uri="{FF2B5EF4-FFF2-40B4-BE49-F238E27FC236}">
                <a16:creationId xmlns:a16="http://schemas.microsoft.com/office/drawing/2014/main" id="{66FC122B-E117-4367-BD62-88B96446D06B}"/>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53BB5272-F2AE-4918-B963-14A27A8A5311}"/>
              </a:ext>
            </a:extLst>
          </p:cNvPr>
          <p:cNvSpPr>
            <a:spLocks noGrp="1"/>
          </p:cNvSpPr>
          <p:nvPr>
            <p:ph type="sldNum" sz="quarter" idx="12"/>
          </p:nvPr>
        </p:nvSpPr>
        <p:spPr/>
        <p:txBody>
          <a:bodyPr/>
          <a:lstStyle>
            <a:lvl1pPr>
              <a:defRPr/>
            </a:lvl1pPr>
          </a:lstStyle>
          <a:p>
            <a:pPr>
              <a:defRPr/>
            </a:pPr>
            <a:fld id="{4D61C6FA-FC5E-4770-9272-CCBF31C32DA1}" type="slidenum">
              <a:rPr lang="nl-BE" altLang="en-US"/>
              <a:pPr>
                <a:defRPr/>
              </a:pPr>
              <a:t>‹Nr.›</a:t>
            </a:fld>
            <a:endParaRPr lang="nl-BE" altLang="en-US"/>
          </a:p>
        </p:txBody>
      </p:sp>
    </p:spTree>
    <p:extLst>
      <p:ext uri="{BB962C8B-B14F-4D97-AF65-F5344CB8AC3E}">
        <p14:creationId xmlns:p14="http://schemas.microsoft.com/office/powerpoint/2010/main" val="558354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jpe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jpe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jpe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media/image1.jpeg"/><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theme" Target="../theme/theme14.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image" Target="../media/image2.jpe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xml"/><Relationship Id="rId1" Type="http://schemas.openxmlformats.org/officeDocument/2006/relationships/slideLayout" Target="../slideLayouts/slideLayout15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DCC609F-E79A-42A0-9020-14CCAADCB410}"/>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135B08E-B62D-450B-A548-EC7FEAE56831}"/>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699406D-6B67-4C70-AF78-ADDB8D7FA62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D865244-201E-4E73-9BFC-3A35A0E31890}" type="datetimeFigureOut">
              <a:rPr lang="nl-BE"/>
              <a:pPr>
                <a:defRPr/>
              </a:pPr>
              <a:t>30/09/2022</a:t>
            </a:fld>
            <a:endParaRPr lang="nl-BE"/>
          </a:p>
        </p:txBody>
      </p:sp>
      <p:sp>
        <p:nvSpPr>
          <p:cNvPr id="5" name="Footer Placeholder 4">
            <a:extLst>
              <a:ext uri="{FF2B5EF4-FFF2-40B4-BE49-F238E27FC236}">
                <a16:creationId xmlns:a16="http://schemas.microsoft.com/office/drawing/2014/main" id="{F0462901-9A94-434B-9D4B-6A096EE7F68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nl-BE"/>
          </a:p>
        </p:txBody>
      </p:sp>
      <p:sp>
        <p:nvSpPr>
          <p:cNvPr id="6" name="Slide Number Placeholder 5">
            <a:extLst>
              <a:ext uri="{FF2B5EF4-FFF2-40B4-BE49-F238E27FC236}">
                <a16:creationId xmlns:a16="http://schemas.microsoft.com/office/drawing/2014/main" id="{4A603649-52CF-471F-9819-2BFBCE376EF7}"/>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ED8808C-0141-4958-A14F-0E2468791AA7}" type="slidenum">
              <a:rPr lang="nl-BE" altLang="en-US"/>
              <a:pPr>
                <a:defRPr/>
              </a:pPr>
              <a:t>‹Nr.›</a:t>
            </a:fld>
            <a:endParaRPr lang="nl-BE" altLang="en-US"/>
          </a:p>
        </p:txBody>
      </p:sp>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Title Placeholder 1">
            <a:extLst>
              <a:ext uri="{FF2B5EF4-FFF2-40B4-BE49-F238E27FC236}">
                <a16:creationId xmlns:a16="http://schemas.microsoft.com/office/drawing/2014/main" id="{435C7B00-072B-4010-9FDF-D78F31850988}"/>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11267" name="Text Placeholder 2">
            <a:extLst>
              <a:ext uri="{FF2B5EF4-FFF2-40B4-BE49-F238E27FC236}">
                <a16:creationId xmlns:a16="http://schemas.microsoft.com/office/drawing/2014/main" id="{1500CFAA-4951-406B-9B06-6506E2F7F6BA}"/>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D024BCFC-1B05-4DB6-836E-5C80FF306D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E92D97A4-BA4E-4238-9B91-37AE1FE38BBE}" type="datetimeFigureOut">
              <a:rPr lang="nl-BE"/>
              <a:pPr>
                <a:defRPr/>
              </a:pPr>
              <a:t>30/09/2022</a:t>
            </a:fld>
            <a:endParaRPr lang="nl-BE"/>
          </a:p>
        </p:txBody>
      </p:sp>
      <p:sp>
        <p:nvSpPr>
          <p:cNvPr id="5" name="Footer Placeholder 4">
            <a:extLst>
              <a:ext uri="{FF2B5EF4-FFF2-40B4-BE49-F238E27FC236}">
                <a16:creationId xmlns:a16="http://schemas.microsoft.com/office/drawing/2014/main" id="{4B6CD111-388D-487B-8B08-1F2FF045A45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a:p>
        </p:txBody>
      </p:sp>
      <p:sp>
        <p:nvSpPr>
          <p:cNvPr id="6" name="Slide Number Placeholder 5">
            <a:extLst>
              <a:ext uri="{FF2B5EF4-FFF2-40B4-BE49-F238E27FC236}">
                <a16:creationId xmlns:a16="http://schemas.microsoft.com/office/drawing/2014/main" id="{AF59E39D-9BE3-4417-9B6C-1067B86AC5FB}"/>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A460189-6179-4998-97F3-40185E0CBCC1}" type="slidenum">
              <a:rPr lang="nl-BE" altLang="en-US"/>
              <a:pPr>
                <a:defRPr/>
              </a:pPr>
              <a:t>‹Nr.›</a:t>
            </a:fld>
            <a:endParaRPr lang="nl-BE" altLang="en-US"/>
          </a:p>
        </p:txBody>
      </p:sp>
    </p:spTree>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Title Placeholder 1">
            <a:extLst>
              <a:ext uri="{FF2B5EF4-FFF2-40B4-BE49-F238E27FC236}">
                <a16:creationId xmlns:a16="http://schemas.microsoft.com/office/drawing/2014/main" id="{4F3A836A-3390-457B-8EEF-5A3734602C01}"/>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1" name="Text Placeholder 2">
            <a:extLst>
              <a:ext uri="{FF2B5EF4-FFF2-40B4-BE49-F238E27FC236}">
                <a16:creationId xmlns:a16="http://schemas.microsoft.com/office/drawing/2014/main" id="{1E7DCC59-574F-4B60-9841-949D27D8ADC3}"/>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3766698-A6F9-47BD-BDD3-75E15853566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02545E98-65D9-4842-995F-7A3BF1892A8F}" type="datetimeFigureOut">
              <a:rPr lang="nl-BE"/>
              <a:pPr>
                <a:defRPr/>
              </a:pPr>
              <a:t>30/09/2022</a:t>
            </a:fld>
            <a:endParaRPr lang="nl-BE"/>
          </a:p>
        </p:txBody>
      </p:sp>
      <p:sp>
        <p:nvSpPr>
          <p:cNvPr id="5" name="Footer Placeholder 4">
            <a:extLst>
              <a:ext uri="{FF2B5EF4-FFF2-40B4-BE49-F238E27FC236}">
                <a16:creationId xmlns:a16="http://schemas.microsoft.com/office/drawing/2014/main" id="{84FCFE60-00DD-4515-96B5-F0FDB7DC197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a:p>
        </p:txBody>
      </p:sp>
      <p:sp>
        <p:nvSpPr>
          <p:cNvPr id="6" name="Slide Number Placeholder 5">
            <a:extLst>
              <a:ext uri="{FF2B5EF4-FFF2-40B4-BE49-F238E27FC236}">
                <a16:creationId xmlns:a16="http://schemas.microsoft.com/office/drawing/2014/main" id="{CEBDD600-8875-4506-9DD9-90B9251CE27D}"/>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E4B643B-34D9-431A-85CA-B7681438A3BB}" type="slidenum">
              <a:rPr lang="nl-BE" altLang="en-US"/>
              <a:pPr>
                <a:defRPr/>
              </a:pPr>
              <a:t>‹Nr.›</a:t>
            </a:fld>
            <a:endParaRPr lang="nl-BE" altLang="en-US"/>
          </a:p>
        </p:txBody>
      </p:sp>
    </p:spTree>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id="{76B76171-CC3A-4462-9CC5-9D77632263FF}"/>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13315" name="Text Placeholder 2">
            <a:extLst>
              <a:ext uri="{FF2B5EF4-FFF2-40B4-BE49-F238E27FC236}">
                <a16:creationId xmlns:a16="http://schemas.microsoft.com/office/drawing/2014/main" id="{79C151E2-DAEE-48B6-8855-1BD1E20ED388}"/>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EDA2879F-BBF7-4A81-8B1A-68649844DED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BEC5A500-569C-432F-969A-4573057CD779}" type="datetimeFigureOut">
              <a:rPr lang="nl-BE"/>
              <a:pPr>
                <a:defRPr/>
              </a:pPr>
              <a:t>30/09/2022</a:t>
            </a:fld>
            <a:endParaRPr lang="nl-BE"/>
          </a:p>
        </p:txBody>
      </p:sp>
      <p:sp>
        <p:nvSpPr>
          <p:cNvPr id="5" name="Footer Placeholder 4">
            <a:extLst>
              <a:ext uri="{FF2B5EF4-FFF2-40B4-BE49-F238E27FC236}">
                <a16:creationId xmlns:a16="http://schemas.microsoft.com/office/drawing/2014/main" id="{61340BF3-61C8-48F3-B32B-322EC3EFA06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a:p>
        </p:txBody>
      </p:sp>
      <p:sp>
        <p:nvSpPr>
          <p:cNvPr id="6" name="Slide Number Placeholder 5">
            <a:extLst>
              <a:ext uri="{FF2B5EF4-FFF2-40B4-BE49-F238E27FC236}">
                <a16:creationId xmlns:a16="http://schemas.microsoft.com/office/drawing/2014/main" id="{830F1558-E3F1-47ED-901E-E2DAEEFFAA07}"/>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3F89721-46DE-4E75-BD77-072AB9B0A271}" type="slidenum">
              <a:rPr lang="nl-BE" altLang="en-US"/>
              <a:pPr>
                <a:defRPr/>
              </a:pPr>
              <a:t>‹Nr.›</a:t>
            </a:fld>
            <a:endParaRPr lang="nl-BE" altLang="en-US"/>
          </a:p>
        </p:txBody>
      </p:sp>
    </p:spTree>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Title Placeholder 1">
            <a:extLst>
              <a:ext uri="{FF2B5EF4-FFF2-40B4-BE49-F238E27FC236}">
                <a16:creationId xmlns:a16="http://schemas.microsoft.com/office/drawing/2014/main" id="{CB3BE258-75A2-4DAC-8959-3CBFA20923EB}"/>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15363" name="Text Placeholder 2">
            <a:extLst>
              <a:ext uri="{FF2B5EF4-FFF2-40B4-BE49-F238E27FC236}">
                <a16:creationId xmlns:a16="http://schemas.microsoft.com/office/drawing/2014/main" id="{0DF289A2-7D6C-496F-B72F-12D030DAFE1A}"/>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B05BE642-A13C-4A84-9E2A-5FB7BA73E9F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6F53581B-690A-4227-9606-FA6179659B38}" type="datetimeFigureOut">
              <a:rPr lang="nl-BE"/>
              <a:pPr>
                <a:defRPr/>
              </a:pPr>
              <a:t>30/09/2022</a:t>
            </a:fld>
            <a:endParaRPr lang="nl-BE"/>
          </a:p>
        </p:txBody>
      </p:sp>
      <p:sp>
        <p:nvSpPr>
          <p:cNvPr id="5" name="Footer Placeholder 4">
            <a:extLst>
              <a:ext uri="{FF2B5EF4-FFF2-40B4-BE49-F238E27FC236}">
                <a16:creationId xmlns:a16="http://schemas.microsoft.com/office/drawing/2014/main" id="{746130F7-FE48-4CAE-AAD5-C12A6DC8521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a:p>
        </p:txBody>
      </p:sp>
      <p:sp>
        <p:nvSpPr>
          <p:cNvPr id="6" name="Slide Number Placeholder 5">
            <a:extLst>
              <a:ext uri="{FF2B5EF4-FFF2-40B4-BE49-F238E27FC236}">
                <a16:creationId xmlns:a16="http://schemas.microsoft.com/office/drawing/2014/main" id="{B4C73AA5-79EB-43F5-BB05-355C81B1B860}"/>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1687709-2343-44EB-A2AC-4A27E08E5E87}" type="slidenum">
              <a:rPr lang="nl-BE" altLang="en-US"/>
              <a:pPr>
                <a:defRPr/>
              </a:pPr>
              <a:t>‹Nr.›</a:t>
            </a:fld>
            <a:endParaRPr lang="nl-BE" altLang="en-US"/>
          </a:p>
        </p:txBody>
      </p:sp>
    </p:spTree>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1EC869A-8C5B-45E4-A687-04F8F334144A}"/>
              </a:ext>
            </a:extLst>
          </p:cNvPr>
          <p:cNvSpPr>
            <a:spLocks noGrp="1" noChangeArrowheads="1"/>
          </p:cNvSpPr>
          <p:nvPr>
            <p:ph type="title"/>
          </p:nvPr>
        </p:nvSpPr>
        <p:spPr bwMode="auto">
          <a:xfrm>
            <a:off x="457200" y="115888"/>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et modifiez le titre</a:t>
            </a:r>
          </a:p>
        </p:txBody>
      </p:sp>
      <p:sp>
        <p:nvSpPr>
          <p:cNvPr id="16387" name="Rectangle 3">
            <a:extLst>
              <a:ext uri="{FF2B5EF4-FFF2-40B4-BE49-F238E27FC236}">
                <a16:creationId xmlns:a16="http://schemas.microsoft.com/office/drawing/2014/main" id="{C9539B88-6FEB-4C72-B702-3F9DCD791ECC}"/>
              </a:ext>
            </a:extLst>
          </p:cNvPr>
          <p:cNvSpPr>
            <a:spLocks noGrp="1" noChangeArrowheads="1"/>
          </p:cNvSpPr>
          <p:nvPr>
            <p:ph type="body" idx="1"/>
          </p:nvPr>
        </p:nvSpPr>
        <p:spPr bwMode="auto">
          <a:xfrm>
            <a:off x="457200" y="1600200"/>
            <a:ext cx="8229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du texte du masque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Tree>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Lst>
  <p:txStyles>
    <p:titleStyle>
      <a:lvl1pPr algn="l" rtl="0" eaLnBrk="0" fontAlgn="base" hangingPunct="0">
        <a:spcBef>
          <a:spcPct val="0"/>
        </a:spcBef>
        <a:spcAft>
          <a:spcPct val="0"/>
        </a:spcAft>
        <a:defRPr sz="1500" b="1">
          <a:solidFill>
            <a:schemeClr val="bg1"/>
          </a:solidFill>
          <a:latin typeface="+mj-lt"/>
          <a:ea typeface="+mj-ea"/>
          <a:cs typeface="+mj-cs"/>
        </a:defRPr>
      </a:lvl1pPr>
      <a:lvl2pPr algn="l" rtl="0" eaLnBrk="0" fontAlgn="base" hangingPunct="0">
        <a:spcBef>
          <a:spcPct val="0"/>
        </a:spcBef>
        <a:spcAft>
          <a:spcPct val="0"/>
        </a:spcAft>
        <a:defRPr sz="1500" b="1">
          <a:solidFill>
            <a:schemeClr val="bg1"/>
          </a:solidFill>
          <a:latin typeface="Verdana" pitchFamily="34" charset="0"/>
        </a:defRPr>
      </a:lvl2pPr>
      <a:lvl3pPr algn="l" rtl="0" eaLnBrk="0" fontAlgn="base" hangingPunct="0">
        <a:spcBef>
          <a:spcPct val="0"/>
        </a:spcBef>
        <a:spcAft>
          <a:spcPct val="0"/>
        </a:spcAft>
        <a:defRPr sz="1500" b="1">
          <a:solidFill>
            <a:schemeClr val="bg1"/>
          </a:solidFill>
          <a:latin typeface="Verdana" pitchFamily="34" charset="0"/>
        </a:defRPr>
      </a:lvl3pPr>
      <a:lvl4pPr algn="l" rtl="0" eaLnBrk="0" fontAlgn="base" hangingPunct="0">
        <a:spcBef>
          <a:spcPct val="0"/>
        </a:spcBef>
        <a:spcAft>
          <a:spcPct val="0"/>
        </a:spcAft>
        <a:defRPr sz="1500" b="1">
          <a:solidFill>
            <a:schemeClr val="bg1"/>
          </a:solidFill>
          <a:latin typeface="Verdana" pitchFamily="34" charset="0"/>
        </a:defRPr>
      </a:lvl4pPr>
      <a:lvl5pPr algn="l" rtl="0" eaLnBrk="0" fontAlgn="base" hangingPunct="0">
        <a:spcBef>
          <a:spcPct val="0"/>
        </a:spcBef>
        <a:spcAft>
          <a:spcPct val="0"/>
        </a:spcAft>
        <a:defRPr sz="1500" b="1">
          <a:solidFill>
            <a:schemeClr val="bg1"/>
          </a:solidFill>
          <a:latin typeface="Verdana" pitchFamily="34" charset="0"/>
        </a:defRPr>
      </a:lvl5pPr>
      <a:lvl6pPr marL="342900" algn="l" rtl="0" fontAlgn="base">
        <a:spcBef>
          <a:spcPct val="0"/>
        </a:spcBef>
        <a:spcAft>
          <a:spcPct val="0"/>
        </a:spcAft>
        <a:defRPr sz="1500" b="1">
          <a:solidFill>
            <a:schemeClr val="bg1"/>
          </a:solidFill>
          <a:latin typeface="Verdana" pitchFamily="34" charset="0"/>
        </a:defRPr>
      </a:lvl6pPr>
      <a:lvl7pPr marL="685800" algn="l" rtl="0" fontAlgn="base">
        <a:spcBef>
          <a:spcPct val="0"/>
        </a:spcBef>
        <a:spcAft>
          <a:spcPct val="0"/>
        </a:spcAft>
        <a:defRPr sz="1500" b="1">
          <a:solidFill>
            <a:schemeClr val="bg1"/>
          </a:solidFill>
          <a:latin typeface="Verdana" pitchFamily="34" charset="0"/>
        </a:defRPr>
      </a:lvl7pPr>
      <a:lvl8pPr marL="1028700" algn="l" rtl="0" fontAlgn="base">
        <a:spcBef>
          <a:spcPct val="0"/>
        </a:spcBef>
        <a:spcAft>
          <a:spcPct val="0"/>
        </a:spcAft>
        <a:defRPr sz="1500" b="1">
          <a:solidFill>
            <a:schemeClr val="bg1"/>
          </a:solidFill>
          <a:latin typeface="Verdana" pitchFamily="34" charset="0"/>
        </a:defRPr>
      </a:lvl8pPr>
      <a:lvl9pPr marL="1371600" algn="l" rtl="0" fontAlgn="base">
        <a:spcBef>
          <a:spcPct val="0"/>
        </a:spcBef>
        <a:spcAft>
          <a:spcPct val="0"/>
        </a:spcAft>
        <a:defRPr sz="1500" b="1">
          <a:solidFill>
            <a:schemeClr val="bg1"/>
          </a:solidFill>
          <a:latin typeface="Verdana" pitchFamily="34" charset="0"/>
        </a:defRPr>
      </a:lvl9pPr>
    </p:titleStyle>
    <p:bodyStyle>
      <a:lvl1pPr marL="257175" indent="-257175" algn="l" rtl="0" eaLnBrk="0" fontAlgn="base" hangingPunct="0">
        <a:spcBef>
          <a:spcPct val="20000"/>
        </a:spcBef>
        <a:spcAft>
          <a:spcPct val="0"/>
        </a:spcAft>
        <a:buChar char="•"/>
        <a:defRPr sz="900" b="1">
          <a:solidFill>
            <a:schemeClr val="tx1"/>
          </a:solidFill>
          <a:latin typeface="+mn-lt"/>
          <a:ea typeface="+mn-ea"/>
          <a:cs typeface="+mn-cs"/>
        </a:defRPr>
      </a:lvl1pPr>
      <a:lvl2pPr marL="557213" indent="-214313" algn="l" rtl="0" eaLnBrk="0" fontAlgn="base" hangingPunct="0">
        <a:spcBef>
          <a:spcPct val="20000"/>
        </a:spcBef>
        <a:spcAft>
          <a:spcPct val="0"/>
        </a:spcAft>
        <a:buChar char="–"/>
        <a:defRPr sz="8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Arial" pitchFamily="34" charset="0"/>
        </a:defRPr>
      </a:lvl3pPr>
      <a:lvl4pPr marL="1200150" indent="-171450" algn="l" rtl="0" eaLnBrk="0" fontAlgn="base" hangingPunct="0">
        <a:spcBef>
          <a:spcPct val="20000"/>
        </a:spcBef>
        <a:spcAft>
          <a:spcPct val="0"/>
        </a:spcAft>
        <a:buChar char="–"/>
        <a:defRPr sz="1500">
          <a:solidFill>
            <a:schemeClr val="tx1"/>
          </a:solidFill>
          <a:latin typeface="Arial" pitchFamily="34" charset="0"/>
        </a:defRPr>
      </a:lvl4pPr>
      <a:lvl5pPr marL="1543050" indent="-171450" algn="l" rtl="0" eaLnBrk="0" fontAlgn="base" hangingPunct="0">
        <a:spcBef>
          <a:spcPct val="20000"/>
        </a:spcBef>
        <a:spcAft>
          <a:spcPct val="0"/>
        </a:spcAft>
        <a:buChar char="»"/>
        <a:defRPr sz="1500">
          <a:solidFill>
            <a:schemeClr val="tx1"/>
          </a:solidFill>
          <a:latin typeface="Arial" pitchFamily="34" charset="0"/>
        </a:defRPr>
      </a:lvl5pPr>
      <a:lvl6pPr marL="1885950" indent="-171450" algn="l" rtl="0" fontAlgn="base">
        <a:spcBef>
          <a:spcPct val="20000"/>
        </a:spcBef>
        <a:spcAft>
          <a:spcPct val="0"/>
        </a:spcAft>
        <a:buChar char="»"/>
        <a:defRPr sz="1500">
          <a:solidFill>
            <a:schemeClr val="tx1"/>
          </a:solidFill>
          <a:latin typeface="Arial" pitchFamily="34" charset="0"/>
        </a:defRPr>
      </a:lvl6pPr>
      <a:lvl7pPr marL="2228850" indent="-171450" algn="l" rtl="0" fontAlgn="base">
        <a:spcBef>
          <a:spcPct val="20000"/>
        </a:spcBef>
        <a:spcAft>
          <a:spcPct val="0"/>
        </a:spcAft>
        <a:buChar char="»"/>
        <a:defRPr sz="1500">
          <a:solidFill>
            <a:schemeClr val="tx1"/>
          </a:solidFill>
          <a:latin typeface="Arial" pitchFamily="34" charset="0"/>
        </a:defRPr>
      </a:lvl7pPr>
      <a:lvl8pPr marL="2571750" indent="-171450" algn="l" rtl="0" fontAlgn="base">
        <a:spcBef>
          <a:spcPct val="20000"/>
        </a:spcBef>
        <a:spcAft>
          <a:spcPct val="0"/>
        </a:spcAft>
        <a:buChar char="»"/>
        <a:defRPr sz="1500">
          <a:solidFill>
            <a:schemeClr val="tx1"/>
          </a:solidFill>
          <a:latin typeface="Arial" pitchFamily="34" charset="0"/>
        </a:defRPr>
      </a:lvl8pPr>
      <a:lvl9pPr marL="2914650" indent="-171450" algn="l" rtl="0" fontAlgn="base">
        <a:spcBef>
          <a:spcPct val="20000"/>
        </a:spcBef>
        <a:spcAft>
          <a:spcPct val="0"/>
        </a:spcAft>
        <a:buChar char="»"/>
        <a:defRPr sz="1500">
          <a:solidFill>
            <a:schemeClr val="tx1"/>
          </a:solidFill>
          <a:latin typeface="Arial"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5B4601E-1248-4046-B355-0B1BA3C147A2}"/>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F4FCA26-5BC9-40A2-BB6C-C53215A9F69A}"/>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EFE958E-B277-4D51-A639-648C6372970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E4B4696-F4B9-497B-8E46-547D8BF9090A}" type="datetimeFigureOut">
              <a:rPr lang="nl-BE"/>
              <a:pPr>
                <a:defRPr/>
              </a:pPr>
              <a:t>30/09/2022</a:t>
            </a:fld>
            <a:endParaRPr lang="nl-BE" dirty="0"/>
          </a:p>
        </p:txBody>
      </p:sp>
      <p:sp>
        <p:nvSpPr>
          <p:cNvPr id="5" name="Footer Placeholder 4">
            <a:extLst>
              <a:ext uri="{FF2B5EF4-FFF2-40B4-BE49-F238E27FC236}">
                <a16:creationId xmlns:a16="http://schemas.microsoft.com/office/drawing/2014/main" id="{F0BAA407-4AD4-4FAF-997B-6C0CBFCBDA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nl-BE"/>
          </a:p>
        </p:txBody>
      </p:sp>
      <p:sp>
        <p:nvSpPr>
          <p:cNvPr id="6" name="Slide Number Placeholder 5">
            <a:extLst>
              <a:ext uri="{FF2B5EF4-FFF2-40B4-BE49-F238E27FC236}">
                <a16:creationId xmlns:a16="http://schemas.microsoft.com/office/drawing/2014/main" id="{2D1E10FA-ACFE-4712-B9E6-EAB670B5CAA2}"/>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9EA57C0-78E2-44D0-BBD5-AEA8C83E1D1E}" type="slidenum">
              <a:rPr lang="nl-BE" altLang="en-US"/>
              <a:pPr/>
              <a:t>‹Nr.›</a:t>
            </a:fld>
            <a:endParaRPr lang="nl-BE" altLang="en-US"/>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E622D73-1D09-4899-928E-6DF1EAC381BE}"/>
              </a:ext>
            </a:extLst>
          </p:cNvPr>
          <p:cNvSpPr>
            <a:spLocks noGrp="1" noChangeArrowheads="1"/>
          </p:cNvSpPr>
          <p:nvPr>
            <p:ph type="title"/>
          </p:nvPr>
        </p:nvSpPr>
        <p:spPr bwMode="auto">
          <a:xfrm>
            <a:off x="457200" y="115888"/>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et modifiez le titre</a:t>
            </a:r>
          </a:p>
        </p:txBody>
      </p:sp>
      <p:sp>
        <p:nvSpPr>
          <p:cNvPr id="2051" name="Rectangle 3">
            <a:extLst>
              <a:ext uri="{FF2B5EF4-FFF2-40B4-BE49-F238E27FC236}">
                <a16:creationId xmlns:a16="http://schemas.microsoft.com/office/drawing/2014/main" id="{E3DA5A88-E2DE-4592-A8AD-6C582582C864}"/>
              </a:ext>
            </a:extLst>
          </p:cNvPr>
          <p:cNvSpPr>
            <a:spLocks noGrp="1" noChangeArrowheads="1"/>
          </p:cNvSpPr>
          <p:nvPr>
            <p:ph type="body" idx="1"/>
          </p:nvPr>
        </p:nvSpPr>
        <p:spPr bwMode="auto">
          <a:xfrm>
            <a:off x="457200" y="1600200"/>
            <a:ext cx="8229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du texte du masque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Lst>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Verdana" pitchFamily="34" charset="0"/>
        </a:defRPr>
      </a:lvl2pPr>
      <a:lvl3pPr algn="l" rtl="0" eaLnBrk="0" fontAlgn="base" hangingPunct="0">
        <a:spcBef>
          <a:spcPct val="0"/>
        </a:spcBef>
        <a:spcAft>
          <a:spcPct val="0"/>
        </a:spcAft>
        <a:defRPr sz="2000" b="1">
          <a:solidFill>
            <a:schemeClr val="bg1"/>
          </a:solidFill>
          <a:latin typeface="Verdana" pitchFamily="34" charset="0"/>
        </a:defRPr>
      </a:lvl3pPr>
      <a:lvl4pPr algn="l" rtl="0" eaLnBrk="0" fontAlgn="base" hangingPunct="0">
        <a:spcBef>
          <a:spcPct val="0"/>
        </a:spcBef>
        <a:spcAft>
          <a:spcPct val="0"/>
        </a:spcAft>
        <a:defRPr sz="2000" b="1">
          <a:solidFill>
            <a:schemeClr val="bg1"/>
          </a:solidFill>
          <a:latin typeface="Verdana" pitchFamily="34" charset="0"/>
        </a:defRPr>
      </a:lvl4pPr>
      <a:lvl5pPr algn="l" rtl="0" eaLnBrk="0" fontAlgn="base" hangingPunct="0">
        <a:spcBef>
          <a:spcPct val="0"/>
        </a:spcBef>
        <a:spcAft>
          <a:spcPct val="0"/>
        </a:spcAft>
        <a:defRPr sz="2000" b="1">
          <a:solidFill>
            <a:schemeClr val="bg1"/>
          </a:solidFill>
          <a:latin typeface="Verdana" pitchFamily="34" charset="0"/>
        </a:defRPr>
      </a:lvl5pPr>
      <a:lvl6pPr marL="457200" algn="l" rtl="0" fontAlgn="base">
        <a:spcBef>
          <a:spcPct val="0"/>
        </a:spcBef>
        <a:spcAft>
          <a:spcPct val="0"/>
        </a:spcAft>
        <a:defRPr sz="2000" b="1">
          <a:solidFill>
            <a:schemeClr val="bg1"/>
          </a:solidFill>
          <a:latin typeface="Verdana" pitchFamily="34" charset="0"/>
        </a:defRPr>
      </a:lvl6pPr>
      <a:lvl7pPr marL="914400" algn="l" rtl="0" fontAlgn="base">
        <a:spcBef>
          <a:spcPct val="0"/>
        </a:spcBef>
        <a:spcAft>
          <a:spcPct val="0"/>
        </a:spcAft>
        <a:defRPr sz="2000" b="1">
          <a:solidFill>
            <a:schemeClr val="bg1"/>
          </a:solidFill>
          <a:latin typeface="Verdana" pitchFamily="34" charset="0"/>
        </a:defRPr>
      </a:lvl7pPr>
      <a:lvl8pPr marL="1371600" algn="l" rtl="0" fontAlgn="base">
        <a:spcBef>
          <a:spcPct val="0"/>
        </a:spcBef>
        <a:spcAft>
          <a:spcPct val="0"/>
        </a:spcAft>
        <a:defRPr sz="2000" b="1">
          <a:solidFill>
            <a:schemeClr val="bg1"/>
          </a:solidFill>
          <a:latin typeface="Verdana" pitchFamily="34" charset="0"/>
        </a:defRPr>
      </a:lvl8pPr>
      <a:lvl9pPr marL="1828800" algn="l" rtl="0" fontAlgn="base">
        <a:spcBef>
          <a:spcPct val="0"/>
        </a:spcBef>
        <a:spcAft>
          <a:spcPct val="0"/>
        </a:spcAft>
        <a:defRPr sz="20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1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1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E9AD88DE-5C81-46B4-8E55-8B7BDB3F0FF2}"/>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1FBCB653-7160-4309-AF68-495C3419401A}"/>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A37BBD5-B624-4988-9838-A531DD1DFEB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15BBC043-2004-4F46-8442-A20621941788}" type="datetimeFigureOut">
              <a:rPr lang="nl-BE"/>
              <a:pPr>
                <a:defRPr/>
              </a:pPr>
              <a:t>30/09/2022</a:t>
            </a:fld>
            <a:endParaRPr lang="nl-BE"/>
          </a:p>
        </p:txBody>
      </p:sp>
      <p:sp>
        <p:nvSpPr>
          <p:cNvPr id="5" name="Footer Placeholder 4">
            <a:extLst>
              <a:ext uri="{FF2B5EF4-FFF2-40B4-BE49-F238E27FC236}">
                <a16:creationId xmlns:a16="http://schemas.microsoft.com/office/drawing/2014/main" id="{1BCEE636-07E3-4589-8502-382A828FBD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a:p>
        </p:txBody>
      </p:sp>
      <p:sp>
        <p:nvSpPr>
          <p:cNvPr id="6" name="Slide Number Placeholder 5">
            <a:extLst>
              <a:ext uri="{FF2B5EF4-FFF2-40B4-BE49-F238E27FC236}">
                <a16:creationId xmlns:a16="http://schemas.microsoft.com/office/drawing/2014/main" id="{C6010716-7823-4049-9B44-1790EAE7AB91}"/>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7916264-FD08-4847-89ED-41BD485532E1}" type="slidenum">
              <a:rPr lang="nl-BE" altLang="en-US"/>
              <a:pPr>
                <a:defRPr/>
              </a:pPr>
              <a:t>‹Nr.›</a:t>
            </a:fld>
            <a:endParaRPr lang="nl-BE" altLang="en-US"/>
          </a:p>
        </p:txBody>
      </p:sp>
    </p:spTree>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690D166-AFEC-4270-9A51-098FC696E421}"/>
              </a:ext>
            </a:extLst>
          </p:cNvPr>
          <p:cNvSpPr>
            <a:spLocks noGrp="1" noChangeArrowheads="1"/>
          </p:cNvSpPr>
          <p:nvPr>
            <p:ph type="title"/>
          </p:nvPr>
        </p:nvSpPr>
        <p:spPr bwMode="auto">
          <a:xfrm>
            <a:off x="457200" y="115888"/>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Cliquez et modifiez le titre</a:t>
            </a:r>
          </a:p>
        </p:txBody>
      </p:sp>
      <p:sp>
        <p:nvSpPr>
          <p:cNvPr id="4099" name="Rectangle 3">
            <a:extLst>
              <a:ext uri="{FF2B5EF4-FFF2-40B4-BE49-F238E27FC236}">
                <a16:creationId xmlns:a16="http://schemas.microsoft.com/office/drawing/2014/main" id="{8EEDDD57-C4EC-45A9-8E17-822F5FB94A65}"/>
              </a:ext>
            </a:extLst>
          </p:cNvPr>
          <p:cNvSpPr>
            <a:spLocks noGrp="1" noChangeArrowheads="1"/>
          </p:cNvSpPr>
          <p:nvPr>
            <p:ph type="body" idx="1"/>
          </p:nvPr>
        </p:nvSpPr>
        <p:spPr bwMode="auto">
          <a:xfrm>
            <a:off x="457200" y="1600200"/>
            <a:ext cx="8229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Cliquez pour modifier les styles du texte du masque</a:t>
            </a:r>
          </a:p>
          <a:p>
            <a:pPr lvl="1"/>
            <a:r>
              <a:rPr lang="en-US" altLang="nl-BE"/>
              <a:t>Deuxième niveau</a:t>
            </a:r>
          </a:p>
          <a:p>
            <a:pPr lvl="2"/>
            <a:r>
              <a:rPr lang="en-US" altLang="nl-BE"/>
              <a:t>Troisième niveau</a:t>
            </a:r>
          </a:p>
          <a:p>
            <a:pPr lvl="3"/>
            <a:r>
              <a:rPr lang="en-US" altLang="nl-BE"/>
              <a:t>Quatrième niveau</a:t>
            </a:r>
          </a:p>
          <a:p>
            <a:pPr lvl="4"/>
            <a:r>
              <a:rPr lang="en-US" altLang="nl-BE"/>
              <a:t>Cinquième niveau</a:t>
            </a:r>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Lst>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Verdana" pitchFamily="34" charset="0"/>
        </a:defRPr>
      </a:lvl2pPr>
      <a:lvl3pPr algn="l" rtl="0" eaLnBrk="0" fontAlgn="base" hangingPunct="0">
        <a:spcBef>
          <a:spcPct val="0"/>
        </a:spcBef>
        <a:spcAft>
          <a:spcPct val="0"/>
        </a:spcAft>
        <a:defRPr sz="2000" b="1">
          <a:solidFill>
            <a:schemeClr val="bg1"/>
          </a:solidFill>
          <a:latin typeface="Verdana" pitchFamily="34" charset="0"/>
        </a:defRPr>
      </a:lvl3pPr>
      <a:lvl4pPr algn="l" rtl="0" eaLnBrk="0" fontAlgn="base" hangingPunct="0">
        <a:spcBef>
          <a:spcPct val="0"/>
        </a:spcBef>
        <a:spcAft>
          <a:spcPct val="0"/>
        </a:spcAft>
        <a:defRPr sz="2000" b="1">
          <a:solidFill>
            <a:schemeClr val="bg1"/>
          </a:solidFill>
          <a:latin typeface="Verdana" pitchFamily="34" charset="0"/>
        </a:defRPr>
      </a:lvl4pPr>
      <a:lvl5pPr algn="l" rtl="0" eaLnBrk="0" fontAlgn="base" hangingPunct="0">
        <a:spcBef>
          <a:spcPct val="0"/>
        </a:spcBef>
        <a:spcAft>
          <a:spcPct val="0"/>
        </a:spcAft>
        <a:defRPr sz="2000" b="1">
          <a:solidFill>
            <a:schemeClr val="bg1"/>
          </a:solidFill>
          <a:latin typeface="Verdana" pitchFamily="34" charset="0"/>
        </a:defRPr>
      </a:lvl5pPr>
      <a:lvl6pPr marL="457200" algn="l" rtl="0" fontAlgn="base">
        <a:spcBef>
          <a:spcPct val="0"/>
        </a:spcBef>
        <a:spcAft>
          <a:spcPct val="0"/>
        </a:spcAft>
        <a:defRPr sz="2000" b="1">
          <a:solidFill>
            <a:schemeClr val="bg1"/>
          </a:solidFill>
          <a:latin typeface="Verdana" pitchFamily="34" charset="0"/>
        </a:defRPr>
      </a:lvl6pPr>
      <a:lvl7pPr marL="914400" algn="l" rtl="0" fontAlgn="base">
        <a:spcBef>
          <a:spcPct val="0"/>
        </a:spcBef>
        <a:spcAft>
          <a:spcPct val="0"/>
        </a:spcAft>
        <a:defRPr sz="2000" b="1">
          <a:solidFill>
            <a:schemeClr val="bg1"/>
          </a:solidFill>
          <a:latin typeface="Verdana" pitchFamily="34" charset="0"/>
        </a:defRPr>
      </a:lvl7pPr>
      <a:lvl8pPr marL="1371600" algn="l" rtl="0" fontAlgn="base">
        <a:spcBef>
          <a:spcPct val="0"/>
        </a:spcBef>
        <a:spcAft>
          <a:spcPct val="0"/>
        </a:spcAft>
        <a:defRPr sz="2000" b="1">
          <a:solidFill>
            <a:schemeClr val="bg1"/>
          </a:solidFill>
          <a:latin typeface="Verdana" pitchFamily="34" charset="0"/>
        </a:defRPr>
      </a:lvl8pPr>
      <a:lvl9pPr marL="1828800" algn="l" rtl="0" fontAlgn="base">
        <a:spcBef>
          <a:spcPct val="0"/>
        </a:spcBef>
        <a:spcAft>
          <a:spcPct val="0"/>
        </a:spcAft>
        <a:defRPr sz="20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1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1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225FA132-345A-48CA-8E6A-2427C34F0090}"/>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C35BAB44-67D6-42A5-B1C4-22CFEA39013F}"/>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D043BD8-B60B-4F21-AEAD-ADBE7074632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ED5AB756-C777-418C-9B32-4FC0C874C47B}" type="datetimeFigureOut">
              <a:rPr lang="nl-BE"/>
              <a:pPr>
                <a:defRPr/>
              </a:pPr>
              <a:t>30/09/2022</a:t>
            </a:fld>
            <a:endParaRPr lang="nl-BE"/>
          </a:p>
        </p:txBody>
      </p:sp>
      <p:sp>
        <p:nvSpPr>
          <p:cNvPr id="5" name="Footer Placeholder 4">
            <a:extLst>
              <a:ext uri="{FF2B5EF4-FFF2-40B4-BE49-F238E27FC236}">
                <a16:creationId xmlns:a16="http://schemas.microsoft.com/office/drawing/2014/main" id="{C99D2289-36EA-4162-948D-110A37FAD34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a:p>
        </p:txBody>
      </p:sp>
      <p:sp>
        <p:nvSpPr>
          <p:cNvPr id="6" name="Slide Number Placeholder 5">
            <a:extLst>
              <a:ext uri="{FF2B5EF4-FFF2-40B4-BE49-F238E27FC236}">
                <a16:creationId xmlns:a16="http://schemas.microsoft.com/office/drawing/2014/main" id="{561708FF-D445-4968-B3C7-161C5D97FC98}"/>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596EED7-8ED7-4EFC-9AE1-26FB15D06F18}" type="slidenum">
              <a:rPr lang="nl-BE" altLang="en-US"/>
              <a:pPr>
                <a:defRPr/>
              </a:pPr>
              <a:t>‹Nr.›</a:t>
            </a:fld>
            <a:endParaRPr lang="nl-BE" altLang="en-US"/>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193B463E-1E96-45A2-867F-04EF4F407D55}"/>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6147" name="Text Placeholder 2">
            <a:extLst>
              <a:ext uri="{FF2B5EF4-FFF2-40B4-BE49-F238E27FC236}">
                <a16:creationId xmlns:a16="http://schemas.microsoft.com/office/drawing/2014/main" id="{D90CBC00-F8BE-4F0B-9133-6300950BFC3A}"/>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20AF6550-5F90-4EE3-B84C-22FEB326CE1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6D7A4F78-BECC-4E4B-B1D7-BF82498521FE}" type="datetimeFigureOut">
              <a:rPr lang="nl-BE"/>
              <a:pPr>
                <a:defRPr/>
              </a:pPr>
              <a:t>30/09/2022</a:t>
            </a:fld>
            <a:endParaRPr lang="nl-BE"/>
          </a:p>
        </p:txBody>
      </p:sp>
      <p:sp>
        <p:nvSpPr>
          <p:cNvPr id="5" name="Footer Placeholder 4">
            <a:extLst>
              <a:ext uri="{FF2B5EF4-FFF2-40B4-BE49-F238E27FC236}">
                <a16:creationId xmlns:a16="http://schemas.microsoft.com/office/drawing/2014/main" id="{E818ADA3-864E-4023-BFDB-181CAAFDCAE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a:p>
        </p:txBody>
      </p:sp>
      <p:sp>
        <p:nvSpPr>
          <p:cNvPr id="6" name="Slide Number Placeholder 5">
            <a:extLst>
              <a:ext uri="{FF2B5EF4-FFF2-40B4-BE49-F238E27FC236}">
                <a16:creationId xmlns:a16="http://schemas.microsoft.com/office/drawing/2014/main" id="{BB7E036E-DB24-417E-8309-8CFEADF818C4}"/>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8B45C74-F6CE-4298-9867-0247F9AFF3B9}" type="slidenum">
              <a:rPr lang="nl-BE" altLang="en-US"/>
              <a:pPr>
                <a:defRPr/>
              </a:pPr>
              <a:t>‹Nr.›</a:t>
            </a:fld>
            <a:endParaRPr lang="nl-BE" altLang="en-US"/>
          </a:p>
        </p:txBody>
      </p:sp>
    </p:spTree>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B9CFBDC4-F939-4802-AB89-C40EE18DC07D}"/>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7171" name="Text Placeholder 2">
            <a:extLst>
              <a:ext uri="{FF2B5EF4-FFF2-40B4-BE49-F238E27FC236}">
                <a16:creationId xmlns:a16="http://schemas.microsoft.com/office/drawing/2014/main" id="{52D11CCA-D05A-4D5C-AB7A-AFD8EE3D8D7F}"/>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472385A0-0B57-4743-966D-3EBDAB15697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0F42AF2B-21FC-4AB5-9A93-9F88F9530C23}" type="datetimeFigureOut">
              <a:rPr lang="nl-BE"/>
              <a:pPr>
                <a:defRPr/>
              </a:pPr>
              <a:t>30/09/2022</a:t>
            </a:fld>
            <a:endParaRPr lang="nl-BE"/>
          </a:p>
        </p:txBody>
      </p:sp>
      <p:sp>
        <p:nvSpPr>
          <p:cNvPr id="5" name="Footer Placeholder 4">
            <a:extLst>
              <a:ext uri="{FF2B5EF4-FFF2-40B4-BE49-F238E27FC236}">
                <a16:creationId xmlns:a16="http://schemas.microsoft.com/office/drawing/2014/main" id="{6B730988-69A8-4BEC-97C1-AD349915836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a:p>
        </p:txBody>
      </p:sp>
      <p:sp>
        <p:nvSpPr>
          <p:cNvPr id="6" name="Slide Number Placeholder 5">
            <a:extLst>
              <a:ext uri="{FF2B5EF4-FFF2-40B4-BE49-F238E27FC236}">
                <a16:creationId xmlns:a16="http://schemas.microsoft.com/office/drawing/2014/main" id="{064C686D-8831-444B-81B8-B7FDE43FB01D}"/>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8187C8C-46CF-4255-87CC-37587E970DAE}" type="slidenum">
              <a:rPr lang="nl-BE" altLang="en-US"/>
              <a:pPr>
                <a:defRPr/>
              </a:pPr>
              <a:t>‹Nr.›</a:t>
            </a:fld>
            <a:endParaRPr lang="nl-BE" altLang="en-US"/>
          </a:p>
        </p:txBody>
      </p:sp>
    </p:spTree>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Title Placeholder 1">
            <a:extLst>
              <a:ext uri="{FF2B5EF4-FFF2-40B4-BE49-F238E27FC236}">
                <a16:creationId xmlns:a16="http://schemas.microsoft.com/office/drawing/2014/main" id="{671AFDF0-C151-402B-91F4-C815CDCF8857}"/>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8195" name="Text Placeholder 2">
            <a:extLst>
              <a:ext uri="{FF2B5EF4-FFF2-40B4-BE49-F238E27FC236}">
                <a16:creationId xmlns:a16="http://schemas.microsoft.com/office/drawing/2014/main" id="{C7038EF8-D541-43DC-A6D8-9516F69795F6}"/>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901A77BA-29D5-4EC9-9CAF-8CA6B35E8EB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18AA321F-E309-461A-AD9E-45409FA11215}" type="datetimeFigureOut">
              <a:rPr lang="nl-BE"/>
              <a:pPr>
                <a:defRPr/>
              </a:pPr>
              <a:t>30/09/2022</a:t>
            </a:fld>
            <a:endParaRPr lang="nl-BE"/>
          </a:p>
        </p:txBody>
      </p:sp>
      <p:sp>
        <p:nvSpPr>
          <p:cNvPr id="5" name="Footer Placeholder 4">
            <a:extLst>
              <a:ext uri="{FF2B5EF4-FFF2-40B4-BE49-F238E27FC236}">
                <a16:creationId xmlns:a16="http://schemas.microsoft.com/office/drawing/2014/main" id="{8590493F-07C8-42D4-8EBF-EFCD16D63E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a:p>
        </p:txBody>
      </p:sp>
      <p:sp>
        <p:nvSpPr>
          <p:cNvPr id="6" name="Slide Number Placeholder 5">
            <a:extLst>
              <a:ext uri="{FF2B5EF4-FFF2-40B4-BE49-F238E27FC236}">
                <a16:creationId xmlns:a16="http://schemas.microsoft.com/office/drawing/2014/main" id="{C5F5E961-5359-4076-99B6-D7B03A2DF71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DF54629-B46E-4A28-8E54-1BDAAF8F5FC4}" type="slidenum">
              <a:rPr lang="nl-BE" altLang="en-US"/>
              <a:pPr>
                <a:defRPr/>
              </a:pPr>
              <a:t>‹Nr.›</a:t>
            </a:fld>
            <a:endParaRPr lang="nl-BE" altLang="en-US"/>
          </a:p>
        </p:txBody>
      </p:sp>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Title Placeholder 1">
            <a:extLst>
              <a:ext uri="{FF2B5EF4-FFF2-40B4-BE49-F238E27FC236}">
                <a16:creationId xmlns:a16="http://schemas.microsoft.com/office/drawing/2014/main" id="{86232A51-5BD8-4F68-8062-433A887E5036}"/>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10243" name="Text Placeholder 2">
            <a:extLst>
              <a:ext uri="{FF2B5EF4-FFF2-40B4-BE49-F238E27FC236}">
                <a16:creationId xmlns:a16="http://schemas.microsoft.com/office/drawing/2014/main" id="{6D2A2B0F-AF3F-46D0-A42B-E8081881FE0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CF2C1CF7-2141-4170-A011-C186058DF71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1190A173-F28F-45C9-AC47-240F2B511830}" type="datetimeFigureOut">
              <a:rPr lang="nl-BE"/>
              <a:pPr>
                <a:defRPr/>
              </a:pPr>
              <a:t>30/09/2022</a:t>
            </a:fld>
            <a:endParaRPr lang="nl-BE"/>
          </a:p>
        </p:txBody>
      </p:sp>
      <p:sp>
        <p:nvSpPr>
          <p:cNvPr id="5" name="Footer Placeholder 4">
            <a:extLst>
              <a:ext uri="{FF2B5EF4-FFF2-40B4-BE49-F238E27FC236}">
                <a16:creationId xmlns:a16="http://schemas.microsoft.com/office/drawing/2014/main" id="{46B603BD-79CC-4AD4-AA47-7E014A23B1E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a:p>
        </p:txBody>
      </p:sp>
      <p:sp>
        <p:nvSpPr>
          <p:cNvPr id="6" name="Slide Number Placeholder 5">
            <a:extLst>
              <a:ext uri="{FF2B5EF4-FFF2-40B4-BE49-F238E27FC236}">
                <a16:creationId xmlns:a16="http://schemas.microsoft.com/office/drawing/2014/main" id="{D2DE5F2A-4982-4F92-93A3-C226C29767E4}"/>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073C40F-A742-4BAE-A753-01D6BDA2FA7B}" type="slidenum">
              <a:rPr lang="nl-BE" altLang="en-US"/>
              <a:pPr>
                <a:defRPr/>
              </a:pPr>
              <a:t>‹Nr.›</a:t>
            </a:fld>
            <a:endParaRPr lang="nl-BE" altLang="en-US"/>
          </a:p>
        </p:txBody>
      </p:sp>
    </p:spTree>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0.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9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0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0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06.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0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116.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127.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hyperlink" Target="https://www.europarl.europa.eu/about-parliament/en" TargetMode="External"/><Relationship Id="rId2" Type="http://schemas.openxmlformats.org/officeDocument/2006/relationships/notesSlide" Target="../notesSlides/notesSlide23.xml"/><Relationship Id="rId1" Type="http://schemas.openxmlformats.org/officeDocument/2006/relationships/slideLayout" Target="../slideLayouts/slideLayout158.xml"/><Relationship Id="rId5" Type="http://schemas.openxmlformats.org/officeDocument/2006/relationships/image" Target="../media/image43.jpeg"/><Relationship Id="rId4" Type="http://schemas.openxmlformats.org/officeDocument/2006/relationships/hyperlink" Target="https://multimedia.europarl.europa.eu/en/general-view-on-plenary-chamber-in-strasbourg-after-departure-of-uk-meps_20200212_EP-099944A_MCU_029_p"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europarl.europa.eu/meps/en/search/table" TargetMode="External"/><Relationship Id="rId2" Type="http://schemas.openxmlformats.org/officeDocument/2006/relationships/notesSlide" Target="../notesSlides/notesSlide24.xml"/><Relationship Id="rId1" Type="http://schemas.openxmlformats.org/officeDocument/2006/relationships/slideLayout" Target="../slideLayouts/slideLayout158.xml"/><Relationship Id="rId4" Type="http://schemas.openxmlformats.org/officeDocument/2006/relationships/hyperlink" Target="https://www.europarl.europa.eu/about-parliament/en/organisation-and-rules/organisation/political-group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8.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49.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51.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52.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46.xml"/><Relationship Id="rId4" Type="http://schemas.openxmlformats.org/officeDocument/2006/relationships/image" Target="../media/image53.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5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a:extLst>
              <a:ext uri="{FF2B5EF4-FFF2-40B4-BE49-F238E27FC236}">
                <a16:creationId xmlns:a16="http://schemas.microsoft.com/office/drawing/2014/main" id="{7C316554-EBB2-43E7-818F-3C751E41FB05}"/>
              </a:ext>
            </a:extLst>
          </p:cNvPr>
          <p:cNvSpPr>
            <a:spLocks noGrp="1"/>
          </p:cNvSpPr>
          <p:nvPr>
            <p:ph type="title"/>
          </p:nvPr>
        </p:nvSpPr>
        <p:spPr>
          <a:xfrm>
            <a:off x="387350" y="269875"/>
            <a:ext cx="7693025" cy="434975"/>
          </a:xfrm>
        </p:spPr>
        <p:txBody>
          <a:bodyPr/>
          <a:lstStyle/>
          <a:p>
            <a:pPr eaLnBrk="1" hangingPunct="1"/>
            <a:r>
              <a:rPr lang="de-DE"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Die Europäische Union: 446 Millionen Bürger – 27 Länder</a:t>
            </a:r>
            <a:br>
              <a:rPr lang="de-DE"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nl-BE"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a:extLst>
              <a:ext uri="{FF2B5EF4-FFF2-40B4-BE49-F238E27FC236}">
                <a16:creationId xmlns:a16="http://schemas.microsoft.com/office/drawing/2014/main" id="{65744AE0-EC95-433F-90A1-F2F0E4D90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916" y="733926"/>
            <a:ext cx="6322169" cy="61240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a:xfrm>
            <a:off x="628650" y="0"/>
            <a:ext cx="7886700" cy="723900"/>
          </a:xfrm>
        </p:spPr>
        <p:txBody>
          <a:bodyPr/>
          <a:lstStyle/>
          <a:p>
            <a:pPr eaLnBrk="1" hangingPunct="1"/>
            <a:r>
              <a:rPr lang="de-DE"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Wie viele Menschen leben in der EU?</a:t>
            </a:r>
            <a:r>
              <a:rPr lang="en-US"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BE"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8915" name="Text Box 7"/>
          <p:cNvSpPr txBox="1">
            <a:spLocks noChangeArrowheads="1"/>
          </p:cNvSpPr>
          <p:nvPr/>
        </p:nvSpPr>
        <p:spPr bwMode="auto">
          <a:xfrm>
            <a:off x="2706688" y="1035050"/>
            <a:ext cx="39719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1800" dirty="0" err="1">
                <a:solidFill>
                  <a:srgbClr val="359AC2"/>
                </a:solidFill>
                <a:latin typeface="Verdana" panose="020B0604030504040204" pitchFamily="34" charset="0"/>
              </a:rPr>
              <a:t>Bevölkerung</a:t>
            </a:r>
            <a:r>
              <a:rPr lang="en-US" altLang="en-US" sz="1800" dirty="0">
                <a:solidFill>
                  <a:srgbClr val="359AC2"/>
                </a:solidFill>
                <a:latin typeface="Verdana" panose="020B0604030504040204" pitchFamily="34" charset="0"/>
              </a:rPr>
              <a:t> in </a:t>
            </a:r>
            <a:r>
              <a:rPr lang="en-US" altLang="en-US" sz="1800" dirty="0" err="1">
                <a:solidFill>
                  <a:srgbClr val="359AC2"/>
                </a:solidFill>
                <a:latin typeface="Verdana" panose="020B0604030504040204" pitchFamily="34" charset="0"/>
              </a:rPr>
              <a:t>Millionen</a:t>
            </a:r>
            <a:r>
              <a:rPr lang="en-US" altLang="en-US" sz="1800" dirty="0">
                <a:solidFill>
                  <a:srgbClr val="359AC2"/>
                </a:solidFill>
                <a:latin typeface="Verdana" panose="020B0604030504040204" pitchFamily="34" charset="0"/>
              </a:rPr>
              <a:t> (2019) 446 </a:t>
            </a:r>
            <a:r>
              <a:rPr lang="en-US" altLang="en-US" sz="1800" dirty="0" err="1">
                <a:solidFill>
                  <a:srgbClr val="359AC2"/>
                </a:solidFill>
                <a:latin typeface="Verdana" panose="020B0604030504040204" pitchFamily="34" charset="0"/>
              </a:rPr>
              <a:t>Millionen</a:t>
            </a:r>
            <a:r>
              <a:rPr lang="en-US" altLang="en-US" sz="1800" dirty="0">
                <a:solidFill>
                  <a:srgbClr val="359AC2"/>
                </a:solidFill>
                <a:latin typeface="Verdana" panose="020B0604030504040204" pitchFamily="34" charset="0"/>
              </a:rPr>
              <a:t> </a:t>
            </a:r>
            <a:r>
              <a:rPr lang="en-US" altLang="en-US" sz="1800" dirty="0" err="1">
                <a:solidFill>
                  <a:srgbClr val="359AC2"/>
                </a:solidFill>
                <a:latin typeface="Verdana" panose="020B0604030504040204" pitchFamily="34" charset="0"/>
              </a:rPr>
              <a:t>insgesamt</a:t>
            </a:r>
            <a:endParaRPr lang="en-US" altLang="en-US" sz="1800" dirty="0">
              <a:solidFill>
                <a:srgbClr val="359AC2"/>
              </a:solidFill>
              <a:latin typeface="Verdana" panose="020B0604030504040204" pitchFamily="34" charset="0"/>
            </a:endParaRPr>
          </a:p>
        </p:txBody>
      </p:sp>
      <p:graphicFrame>
        <p:nvGraphicFramePr>
          <p:cNvPr id="6" name="Chart 5">
            <a:extLst>
              <a:ext uri="{FF2B5EF4-FFF2-40B4-BE49-F238E27FC236}">
                <a16:creationId xmlns:a16="http://schemas.microsoft.com/office/drawing/2014/main" id="{896FE677-19F8-4649-BF3B-812928A17BA6}"/>
              </a:ext>
            </a:extLst>
          </p:cNvPr>
          <p:cNvGraphicFramePr>
            <a:graphicFrameLocks/>
          </p:cNvGraphicFramePr>
          <p:nvPr>
            <p:extLst>
              <p:ext uri="{D42A27DB-BD31-4B8C-83A1-F6EECF244321}">
                <p14:modId xmlns:p14="http://schemas.microsoft.com/office/powerpoint/2010/main" val="1967829862"/>
              </p:ext>
            </p:extLst>
          </p:nvPr>
        </p:nvGraphicFramePr>
        <p:xfrm>
          <a:off x="734939" y="1694800"/>
          <a:ext cx="8110539" cy="46529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114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a:extLst>
              <a:ext uri="{FF2B5EF4-FFF2-40B4-BE49-F238E27FC236}">
                <a16:creationId xmlns:a16="http://schemas.microsoft.com/office/drawing/2014/main" id="{EAE89FD3-A52C-4247-BDAD-2A7663E5FE8A}"/>
              </a:ext>
            </a:extLst>
          </p:cNvPr>
          <p:cNvSpPr>
            <a:spLocks noGrp="1"/>
          </p:cNvSpPr>
          <p:nvPr>
            <p:ph type="title"/>
          </p:nvPr>
        </p:nvSpPr>
        <p:spPr>
          <a:xfrm>
            <a:off x="628650" y="0"/>
            <a:ext cx="7886700" cy="723900"/>
          </a:xfrm>
        </p:spPr>
        <p:txBody>
          <a:bodyPr/>
          <a:lstStyle/>
          <a:p>
            <a:pPr eaLnBrk="1" hangingPunct="1"/>
            <a:r>
              <a:rPr lang="en-GB" altLang="nl-BE" sz="2000">
                <a:solidFill>
                  <a:schemeClr val="bg1"/>
                </a:solidFill>
                <a:latin typeface="Verdana" panose="020B0604030504040204" pitchFamily="34" charset="0"/>
                <a:ea typeface="Verdana" panose="020B0604030504040204" pitchFamily="34" charset="0"/>
                <a:cs typeface="Verdana" panose="020B0604030504040204" pitchFamily="34" charset="0"/>
              </a:rPr>
              <a:t>Die europäische Wirtschaft: Gemeinsam stärker </a:t>
            </a:r>
            <a:endParaRPr lang="nl-BE" altLang="nl-BE"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0963" name="Content Placeholder 4">
            <a:extLst>
              <a:ext uri="{FF2B5EF4-FFF2-40B4-BE49-F238E27FC236}">
                <a16:creationId xmlns:a16="http://schemas.microsoft.com/office/drawing/2014/main" id="{D24E45B9-7F73-43DE-B270-58007FD5F6DC}"/>
              </a:ext>
            </a:extLst>
          </p:cNvPr>
          <p:cNvSpPr>
            <a:spLocks noGrp="1"/>
          </p:cNvSpPr>
          <p:nvPr>
            <p:ph idx="1"/>
          </p:nvPr>
        </p:nvSpPr>
        <p:spPr>
          <a:xfrm>
            <a:off x="900113" y="1470025"/>
            <a:ext cx="7886700" cy="1203325"/>
          </a:xfrm>
        </p:spPr>
        <p:txBody>
          <a:bodyPr/>
          <a:lstStyle/>
          <a:p>
            <a:pPr marL="0" indent="0" eaLnBrk="1" hangingPunct="1">
              <a:buFont typeface="Arial" panose="020B0604020202020204" pitchFamily="34" charset="0"/>
              <a:buNone/>
            </a:pPr>
            <a:r>
              <a:rPr lang="en-GB" altLang="nl-BE" sz="1800">
                <a:solidFill>
                  <a:srgbClr val="359AC2"/>
                </a:solidFill>
                <a:latin typeface="Verdana" panose="020B0604030504040204" pitchFamily="34" charset="0"/>
                <a:ea typeface="Verdana" panose="020B0604030504040204" pitchFamily="34" charset="0"/>
                <a:cs typeface="Verdana" panose="020B0604030504040204" pitchFamily="34" charset="0"/>
              </a:rPr>
              <a:t>2008: Die weltweite Finanzkrise beginnt in den Vereinigten Staaten.</a:t>
            </a:r>
          </a:p>
          <a:p>
            <a:pPr marL="0" indent="0" eaLnBrk="1" hangingPunct="1">
              <a:buFont typeface="Arial" panose="020B0604020202020204" pitchFamily="34" charset="0"/>
              <a:buNone/>
            </a:pPr>
            <a:r>
              <a:rPr lang="en-GB" altLang="nl-BE" sz="1800">
                <a:solidFill>
                  <a:srgbClr val="359AC2"/>
                </a:solidFill>
                <a:latin typeface="Verdana" panose="020B0604030504040204" pitchFamily="34" charset="0"/>
                <a:ea typeface="Verdana" panose="020B0604030504040204" pitchFamily="34" charset="0"/>
                <a:cs typeface="Verdana" panose="020B0604030504040204" pitchFamily="34" charset="0"/>
              </a:rPr>
              <a:t>Koordinierte Reaktion der europäischen Spitzenpolitiker:</a:t>
            </a:r>
          </a:p>
          <a:p>
            <a:pPr marL="0" indent="0" eaLnBrk="1" hangingPunct="1">
              <a:buFont typeface="Arial" panose="020B0604020202020204" pitchFamily="34" charset="0"/>
              <a:buNone/>
            </a:pPr>
            <a:endParaRPr lang="nl-BE" altLang="nl-BE" sz="180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65540" name="Content Placeholder 3">
            <a:extLst>
              <a:ext uri="{FF2B5EF4-FFF2-40B4-BE49-F238E27FC236}">
                <a16:creationId xmlns:a16="http://schemas.microsoft.com/office/drawing/2014/main" id="{819DF2BD-1B2C-4952-A3B7-FBEC355D6C43}"/>
              </a:ext>
            </a:extLst>
          </p:cNvPr>
          <p:cNvSpPr>
            <a:spLocks noGrp="1"/>
          </p:cNvSpPr>
          <p:nvPr/>
        </p:nvSpPr>
        <p:spPr bwMode="auto">
          <a:xfrm>
            <a:off x="900113" y="2673350"/>
            <a:ext cx="7043737"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spcBef>
                <a:spcPts val="1000"/>
              </a:spcBef>
              <a:buFont typeface="Arial" charset="0"/>
              <a:buChar char="•"/>
              <a:defRPr/>
            </a:pPr>
            <a:r>
              <a:rPr lang="en-GB" altLang="en-US" sz="1400" b="1" dirty="0" err="1">
                <a:solidFill>
                  <a:srgbClr val="595959"/>
                </a:solidFill>
                <a:latin typeface="Verdana" pitchFamily="34" charset="0"/>
              </a:rPr>
              <a:t>Bekenntnis</a:t>
            </a:r>
            <a:r>
              <a:rPr lang="en-GB" altLang="en-US" sz="1400" b="1" dirty="0">
                <a:solidFill>
                  <a:srgbClr val="595959"/>
                </a:solidFill>
                <a:latin typeface="Verdana" pitchFamily="34" charset="0"/>
              </a:rPr>
              <a:t> </a:t>
            </a:r>
            <a:r>
              <a:rPr lang="en-GB" altLang="en-US" sz="1400" b="1" dirty="0" err="1">
                <a:solidFill>
                  <a:srgbClr val="595959"/>
                </a:solidFill>
                <a:latin typeface="Verdana" pitchFamily="34" charset="0"/>
              </a:rPr>
              <a:t>zum</a:t>
            </a:r>
            <a:r>
              <a:rPr lang="en-GB" altLang="en-US" sz="1400" b="1" dirty="0">
                <a:solidFill>
                  <a:srgbClr val="595959"/>
                </a:solidFill>
                <a:latin typeface="Verdana" pitchFamily="34" charset="0"/>
              </a:rPr>
              <a:t> Euro und </a:t>
            </a:r>
            <a:r>
              <a:rPr lang="en-GB" altLang="en-US" sz="1400" b="1" dirty="0" err="1">
                <a:solidFill>
                  <a:srgbClr val="595959"/>
                </a:solidFill>
                <a:latin typeface="Verdana" pitchFamily="34" charset="0"/>
              </a:rPr>
              <a:t>Verpflichtung</a:t>
            </a:r>
            <a:r>
              <a:rPr lang="en-GB" altLang="en-US" sz="1400" b="1" dirty="0">
                <a:solidFill>
                  <a:srgbClr val="595959"/>
                </a:solidFill>
                <a:latin typeface="Verdana" pitchFamily="34" charset="0"/>
              </a:rPr>
              <a:t> </a:t>
            </a:r>
            <a:r>
              <a:rPr lang="en-GB" altLang="en-US" sz="1400" b="1" dirty="0" err="1">
                <a:solidFill>
                  <a:srgbClr val="595959"/>
                </a:solidFill>
                <a:latin typeface="Verdana" pitchFamily="34" charset="0"/>
              </a:rPr>
              <a:t>zur</a:t>
            </a:r>
            <a:r>
              <a:rPr lang="en-GB" altLang="en-US" sz="1400" b="1" dirty="0">
                <a:solidFill>
                  <a:srgbClr val="595959"/>
                </a:solidFill>
                <a:latin typeface="Verdana" pitchFamily="34" charset="0"/>
              </a:rPr>
              <a:t> </a:t>
            </a:r>
            <a:r>
              <a:rPr lang="en-GB" altLang="en-US" sz="1400" b="1" dirty="0" err="1">
                <a:solidFill>
                  <a:srgbClr val="595959"/>
                </a:solidFill>
                <a:latin typeface="Verdana" pitchFamily="34" charset="0"/>
              </a:rPr>
              <a:t>Finanzmarktstabiliät</a:t>
            </a:r>
            <a:r>
              <a:rPr lang="en-GB" altLang="en-US" sz="1400" b="1" dirty="0">
                <a:solidFill>
                  <a:srgbClr val="595959"/>
                </a:solidFill>
                <a:latin typeface="Verdana" pitchFamily="34" charset="0"/>
              </a:rPr>
              <a:t> </a:t>
            </a:r>
          </a:p>
          <a:p>
            <a:pPr marL="228600" indent="-228600" eaLnBrk="1" hangingPunct="1">
              <a:lnSpc>
                <a:spcPct val="90000"/>
              </a:lnSpc>
              <a:spcBef>
                <a:spcPts val="1000"/>
              </a:spcBef>
              <a:buFont typeface="Arial" charset="0"/>
              <a:buChar char="•"/>
              <a:defRPr/>
            </a:pPr>
            <a:r>
              <a:rPr lang="en-GB" altLang="en-US" sz="1400" b="1" dirty="0" err="1">
                <a:solidFill>
                  <a:srgbClr val="595959"/>
                </a:solidFill>
                <a:latin typeface="Verdana" pitchFamily="34" charset="0"/>
              </a:rPr>
              <a:t>Neue</a:t>
            </a:r>
            <a:r>
              <a:rPr lang="en-GB" altLang="en-US" sz="1400" b="1" dirty="0">
                <a:solidFill>
                  <a:srgbClr val="595959"/>
                </a:solidFill>
                <a:latin typeface="Verdana" pitchFamily="34" charset="0"/>
              </a:rPr>
              <a:t> </a:t>
            </a:r>
            <a:r>
              <a:rPr lang="en-GB" altLang="en-US" sz="1400" b="1" dirty="0" err="1">
                <a:solidFill>
                  <a:srgbClr val="595959"/>
                </a:solidFill>
                <a:latin typeface="Verdana" pitchFamily="34" charset="0"/>
              </a:rPr>
              <a:t>Vorschriften</a:t>
            </a:r>
            <a:r>
              <a:rPr lang="en-GB" altLang="en-US" sz="1400" b="1" dirty="0">
                <a:solidFill>
                  <a:srgbClr val="595959"/>
                </a:solidFill>
                <a:latin typeface="Verdana" pitchFamily="34" charset="0"/>
              </a:rPr>
              <a:t> und </a:t>
            </a:r>
            <a:r>
              <a:rPr lang="en-GB" altLang="en-US" sz="1400" b="1" dirty="0" err="1">
                <a:solidFill>
                  <a:srgbClr val="595959"/>
                </a:solidFill>
                <a:latin typeface="Verdana" pitchFamily="34" charset="0"/>
              </a:rPr>
              <a:t>neue</a:t>
            </a:r>
            <a:r>
              <a:rPr lang="en-GB" altLang="en-US" sz="1400" b="1" dirty="0">
                <a:solidFill>
                  <a:srgbClr val="595959"/>
                </a:solidFill>
                <a:latin typeface="Verdana" pitchFamily="34" charset="0"/>
              </a:rPr>
              <a:t> </a:t>
            </a:r>
            <a:r>
              <a:rPr lang="en-GB" altLang="en-US" sz="1400" b="1" dirty="0" err="1">
                <a:solidFill>
                  <a:srgbClr val="595959"/>
                </a:solidFill>
                <a:latin typeface="Verdana" pitchFamily="34" charset="0"/>
              </a:rPr>
              <a:t>Instrumente</a:t>
            </a:r>
            <a:r>
              <a:rPr lang="en-GB" altLang="en-US" sz="1400" b="1" dirty="0">
                <a:solidFill>
                  <a:srgbClr val="595959"/>
                </a:solidFill>
                <a:latin typeface="Verdana" pitchFamily="34" charset="0"/>
              </a:rPr>
              <a:t> </a:t>
            </a:r>
            <a:r>
              <a:rPr lang="en-GB" altLang="en-US" sz="1400" b="1" dirty="0" err="1">
                <a:solidFill>
                  <a:srgbClr val="595959"/>
                </a:solidFill>
                <a:latin typeface="Verdana" pitchFamily="34" charset="0"/>
              </a:rPr>
              <a:t>zur</a:t>
            </a:r>
            <a:r>
              <a:rPr lang="en-GB" altLang="en-US" sz="1400" b="1" dirty="0">
                <a:solidFill>
                  <a:srgbClr val="595959"/>
                </a:solidFill>
                <a:latin typeface="Verdana" pitchFamily="34" charset="0"/>
              </a:rPr>
              <a:t> </a:t>
            </a:r>
            <a:r>
              <a:rPr lang="en-GB" altLang="en-US" sz="1400" b="1" dirty="0" err="1">
                <a:solidFill>
                  <a:srgbClr val="595959"/>
                </a:solidFill>
                <a:latin typeface="Verdana" pitchFamily="34" charset="0"/>
              </a:rPr>
              <a:t>Krisenbewältigung</a:t>
            </a:r>
            <a:r>
              <a:rPr lang="en-GB" altLang="en-US" sz="1400" b="1" dirty="0">
                <a:solidFill>
                  <a:srgbClr val="595959"/>
                </a:solidFill>
                <a:latin typeface="Verdana" pitchFamily="34" charset="0"/>
              </a:rPr>
              <a:t>:</a:t>
            </a:r>
          </a:p>
          <a:p>
            <a:pPr marL="228600" indent="-228600" eaLnBrk="1" hangingPunct="1">
              <a:lnSpc>
                <a:spcPct val="90000"/>
              </a:lnSpc>
              <a:spcBef>
                <a:spcPts val="1000"/>
              </a:spcBef>
              <a:defRPr/>
            </a:pPr>
            <a:r>
              <a:rPr lang="en-GB" altLang="en-US" sz="1400" dirty="0">
                <a:solidFill>
                  <a:srgbClr val="595959"/>
                </a:solidFill>
                <a:latin typeface="Verdana" pitchFamily="34" charset="0"/>
              </a:rPr>
              <a:t>	</a:t>
            </a:r>
            <a:r>
              <a:rPr lang="en-GB" altLang="en-US" sz="1400" dirty="0" err="1">
                <a:solidFill>
                  <a:srgbClr val="595959"/>
                </a:solidFill>
                <a:latin typeface="Verdana" pitchFamily="34" charset="0"/>
              </a:rPr>
              <a:t>Europäischer</a:t>
            </a:r>
            <a:r>
              <a:rPr lang="en-GB" altLang="en-US" sz="1400" dirty="0">
                <a:solidFill>
                  <a:srgbClr val="595959"/>
                </a:solidFill>
                <a:latin typeface="Verdana" pitchFamily="34" charset="0"/>
              </a:rPr>
              <a:t> </a:t>
            </a:r>
            <a:r>
              <a:rPr lang="en-GB" altLang="en-US" sz="1400" dirty="0" err="1">
                <a:solidFill>
                  <a:srgbClr val="595959"/>
                </a:solidFill>
                <a:latin typeface="Verdana" pitchFamily="34" charset="0"/>
              </a:rPr>
              <a:t>Stabilitätsmechanismus</a:t>
            </a:r>
            <a:r>
              <a:rPr lang="en-GB" altLang="en-US" sz="1400" dirty="0">
                <a:solidFill>
                  <a:srgbClr val="595959"/>
                </a:solidFill>
                <a:latin typeface="Verdana" pitchFamily="34" charset="0"/>
              </a:rPr>
              <a:t>: Fond </a:t>
            </a:r>
            <a:r>
              <a:rPr lang="en-GB" altLang="en-US" sz="1400" dirty="0" err="1">
                <a:solidFill>
                  <a:srgbClr val="595959"/>
                </a:solidFill>
                <a:latin typeface="Verdana" pitchFamily="34" charset="0"/>
              </a:rPr>
              <a:t>zur</a:t>
            </a:r>
            <a:r>
              <a:rPr lang="en-GB" altLang="en-US" sz="1400" dirty="0">
                <a:solidFill>
                  <a:srgbClr val="595959"/>
                </a:solidFill>
                <a:latin typeface="Verdana" pitchFamily="34" charset="0"/>
              </a:rPr>
              <a:t> </a:t>
            </a:r>
            <a:r>
              <a:rPr lang="en-GB" altLang="en-US" sz="1400" dirty="0" err="1">
                <a:solidFill>
                  <a:srgbClr val="595959"/>
                </a:solidFill>
                <a:latin typeface="Verdana" pitchFamily="34" charset="0"/>
              </a:rPr>
              <a:t>Unterstützung</a:t>
            </a:r>
            <a:r>
              <a:rPr lang="en-GB" altLang="en-US" sz="1400" dirty="0">
                <a:solidFill>
                  <a:srgbClr val="595959"/>
                </a:solidFill>
                <a:latin typeface="Verdana" pitchFamily="34" charset="0"/>
              </a:rPr>
              <a:t> von </a:t>
            </a:r>
            <a:r>
              <a:rPr lang="en-GB" altLang="en-US" sz="1400" dirty="0" err="1">
                <a:solidFill>
                  <a:srgbClr val="595959"/>
                </a:solidFill>
                <a:latin typeface="Verdana" pitchFamily="34" charset="0"/>
              </a:rPr>
              <a:t>Ländern</a:t>
            </a:r>
            <a:r>
              <a:rPr lang="en-GB" altLang="en-US" sz="1400" dirty="0">
                <a:solidFill>
                  <a:srgbClr val="595959"/>
                </a:solidFill>
                <a:latin typeface="Verdana" pitchFamily="34" charset="0"/>
              </a:rPr>
              <a:t> </a:t>
            </a:r>
            <a:r>
              <a:rPr lang="en-GB" altLang="en-US" sz="1400" dirty="0" err="1">
                <a:solidFill>
                  <a:srgbClr val="595959"/>
                </a:solidFill>
                <a:latin typeface="Verdana" pitchFamily="34" charset="0"/>
              </a:rPr>
              <a:t>mit</a:t>
            </a:r>
            <a:r>
              <a:rPr lang="en-GB" altLang="en-US" sz="1400" dirty="0">
                <a:solidFill>
                  <a:srgbClr val="595959"/>
                </a:solidFill>
                <a:latin typeface="Verdana" pitchFamily="34" charset="0"/>
              </a:rPr>
              <a:t> </a:t>
            </a:r>
            <a:r>
              <a:rPr lang="en-GB" altLang="en-US" sz="1400" dirty="0" err="1">
                <a:solidFill>
                  <a:srgbClr val="595959"/>
                </a:solidFill>
                <a:latin typeface="Verdana" pitchFamily="34" charset="0"/>
              </a:rPr>
              <a:t>außergewöhnlichen</a:t>
            </a:r>
            <a:r>
              <a:rPr lang="en-GB" altLang="en-US" sz="1400" dirty="0">
                <a:solidFill>
                  <a:srgbClr val="595959"/>
                </a:solidFill>
                <a:latin typeface="Verdana" pitchFamily="34" charset="0"/>
              </a:rPr>
              <a:t> </a:t>
            </a:r>
            <a:r>
              <a:rPr lang="en-GB" altLang="en-US" sz="1400" dirty="0" err="1">
                <a:solidFill>
                  <a:srgbClr val="595959"/>
                </a:solidFill>
                <a:latin typeface="Verdana" pitchFamily="34" charset="0"/>
              </a:rPr>
              <a:t>wirtschaftlichen</a:t>
            </a:r>
            <a:r>
              <a:rPr lang="en-GB" altLang="en-US" sz="1400" dirty="0">
                <a:solidFill>
                  <a:srgbClr val="595959"/>
                </a:solidFill>
                <a:latin typeface="Verdana" pitchFamily="34" charset="0"/>
              </a:rPr>
              <a:t> </a:t>
            </a:r>
            <a:r>
              <a:rPr lang="en-GB" altLang="en-US" sz="1400" dirty="0" err="1">
                <a:solidFill>
                  <a:srgbClr val="595959"/>
                </a:solidFill>
                <a:latin typeface="Verdana" pitchFamily="34" charset="0"/>
              </a:rPr>
              <a:t>Schwierigkeiten</a:t>
            </a:r>
            <a:endParaRPr lang="en-GB" altLang="en-US" sz="1400" dirty="0">
              <a:solidFill>
                <a:srgbClr val="595959"/>
              </a:solidFill>
              <a:latin typeface="Verdana" pitchFamily="34" charset="0"/>
            </a:endParaRPr>
          </a:p>
          <a:p>
            <a:pPr marL="228600" indent="-228600" eaLnBrk="1" hangingPunct="1">
              <a:lnSpc>
                <a:spcPct val="90000"/>
              </a:lnSpc>
              <a:spcBef>
                <a:spcPts val="1000"/>
              </a:spcBef>
              <a:buFont typeface="Arial" charset="0"/>
              <a:buNone/>
              <a:defRPr/>
            </a:pPr>
            <a:r>
              <a:rPr lang="en-GB" altLang="en-US" sz="1400" dirty="0">
                <a:solidFill>
                  <a:srgbClr val="595959"/>
                </a:solidFill>
                <a:latin typeface="Verdana" pitchFamily="34" charset="0"/>
              </a:rPr>
              <a:t> 	</a:t>
            </a:r>
            <a:r>
              <a:rPr lang="en-GB" altLang="en-US" sz="1400" dirty="0" err="1">
                <a:solidFill>
                  <a:srgbClr val="595959"/>
                </a:solidFill>
                <a:latin typeface="Verdana" pitchFamily="34" charset="0"/>
              </a:rPr>
              <a:t>Neue</a:t>
            </a:r>
            <a:r>
              <a:rPr lang="en-GB" altLang="en-US" sz="1400" dirty="0">
                <a:solidFill>
                  <a:srgbClr val="595959"/>
                </a:solidFill>
                <a:latin typeface="Verdana" pitchFamily="34" charset="0"/>
              </a:rPr>
              <a:t> </a:t>
            </a:r>
            <a:r>
              <a:rPr lang="en-GB" altLang="en-US" sz="1400" dirty="0" err="1">
                <a:solidFill>
                  <a:srgbClr val="595959"/>
                </a:solidFill>
                <a:latin typeface="Verdana" pitchFamily="34" charset="0"/>
              </a:rPr>
              <a:t>Vorschriften</a:t>
            </a:r>
            <a:r>
              <a:rPr lang="en-GB" altLang="en-US" sz="1400" dirty="0">
                <a:solidFill>
                  <a:srgbClr val="595959"/>
                </a:solidFill>
                <a:latin typeface="Verdana" pitchFamily="34" charset="0"/>
              </a:rPr>
              <a:t> </a:t>
            </a:r>
            <a:r>
              <a:rPr lang="en-GB" altLang="en-US" sz="1400" dirty="0" err="1">
                <a:solidFill>
                  <a:srgbClr val="595959"/>
                </a:solidFill>
                <a:latin typeface="Verdana" pitchFamily="34" charset="0"/>
              </a:rPr>
              <a:t>zur</a:t>
            </a:r>
            <a:r>
              <a:rPr lang="en-GB" altLang="en-US" sz="1400" dirty="0">
                <a:solidFill>
                  <a:srgbClr val="595959"/>
                </a:solidFill>
                <a:latin typeface="Verdana" pitchFamily="34" charset="0"/>
              </a:rPr>
              <a:t> </a:t>
            </a:r>
            <a:r>
              <a:rPr lang="en-GB" altLang="en-US" sz="1400" dirty="0" err="1">
                <a:solidFill>
                  <a:srgbClr val="595959"/>
                </a:solidFill>
                <a:latin typeface="Verdana" pitchFamily="34" charset="0"/>
              </a:rPr>
              <a:t>Stabilität</a:t>
            </a:r>
            <a:r>
              <a:rPr lang="en-GB" altLang="en-US" sz="1400" dirty="0">
                <a:solidFill>
                  <a:srgbClr val="595959"/>
                </a:solidFill>
                <a:latin typeface="Verdana" pitchFamily="34" charset="0"/>
              </a:rPr>
              <a:t> von </a:t>
            </a:r>
            <a:r>
              <a:rPr lang="en-GB" altLang="en-US" sz="1400" dirty="0" err="1">
                <a:solidFill>
                  <a:srgbClr val="595959"/>
                </a:solidFill>
                <a:latin typeface="Verdana" pitchFamily="34" charset="0"/>
              </a:rPr>
              <a:t>Banken</a:t>
            </a:r>
            <a:endParaRPr lang="en-GB" altLang="en-US" sz="1400" dirty="0">
              <a:solidFill>
                <a:srgbClr val="595959"/>
              </a:solidFill>
              <a:latin typeface="Verdana" pitchFamily="34" charset="0"/>
            </a:endParaRPr>
          </a:p>
          <a:p>
            <a:pPr marL="228600" indent="-228600" eaLnBrk="1" hangingPunct="1">
              <a:lnSpc>
                <a:spcPct val="90000"/>
              </a:lnSpc>
              <a:spcBef>
                <a:spcPts val="1000"/>
              </a:spcBef>
              <a:buFont typeface="Arial" charset="0"/>
              <a:buNone/>
              <a:defRPr/>
            </a:pPr>
            <a:r>
              <a:rPr lang="en-GB" altLang="en-US" sz="1400" dirty="0">
                <a:solidFill>
                  <a:srgbClr val="595959"/>
                </a:solidFill>
                <a:latin typeface="Verdana" pitchFamily="34" charset="0"/>
              </a:rPr>
              <a:t>	</a:t>
            </a:r>
            <a:r>
              <a:rPr lang="en-GB" altLang="en-US" sz="1400" dirty="0" err="1">
                <a:solidFill>
                  <a:srgbClr val="595959"/>
                </a:solidFill>
                <a:latin typeface="Verdana" pitchFamily="34" charset="0"/>
              </a:rPr>
              <a:t>Bankenunion</a:t>
            </a:r>
            <a:r>
              <a:rPr lang="en-GB" altLang="en-US" sz="1400" dirty="0">
                <a:solidFill>
                  <a:srgbClr val="595959"/>
                </a:solidFill>
                <a:latin typeface="Verdana" pitchFamily="34" charset="0"/>
              </a:rPr>
              <a:t>: EU-</a:t>
            </a:r>
            <a:r>
              <a:rPr lang="en-GB" altLang="en-US" sz="1400" dirty="0" err="1">
                <a:solidFill>
                  <a:srgbClr val="595959"/>
                </a:solidFill>
                <a:latin typeface="Verdana" pitchFamily="34" charset="0"/>
              </a:rPr>
              <a:t>weite</a:t>
            </a:r>
            <a:r>
              <a:rPr lang="en-GB" altLang="en-US" sz="1400" dirty="0">
                <a:solidFill>
                  <a:srgbClr val="595959"/>
                </a:solidFill>
                <a:latin typeface="Verdana" pitchFamily="34" charset="0"/>
              </a:rPr>
              <a:t> </a:t>
            </a:r>
            <a:r>
              <a:rPr lang="en-GB" altLang="en-US" sz="1400" dirty="0" err="1">
                <a:solidFill>
                  <a:srgbClr val="595959"/>
                </a:solidFill>
                <a:latin typeface="Verdana" pitchFamily="34" charset="0"/>
              </a:rPr>
              <a:t>Bankenaufsicht</a:t>
            </a:r>
            <a:r>
              <a:rPr lang="en-GB" altLang="en-US" sz="1400" dirty="0">
                <a:solidFill>
                  <a:srgbClr val="595959"/>
                </a:solidFill>
                <a:latin typeface="Verdana" pitchFamily="34" charset="0"/>
              </a:rPr>
              <a:t> und </a:t>
            </a:r>
            <a:r>
              <a:rPr lang="en-GB" altLang="en-US" sz="1400" dirty="0" err="1">
                <a:solidFill>
                  <a:srgbClr val="595959"/>
                </a:solidFill>
                <a:latin typeface="Verdana" pitchFamily="34" charset="0"/>
              </a:rPr>
              <a:t>Mechanismus</a:t>
            </a:r>
            <a:r>
              <a:rPr lang="en-GB" altLang="en-US" sz="1400" dirty="0">
                <a:solidFill>
                  <a:srgbClr val="595959"/>
                </a:solidFill>
                <a:latin typeface="Verdana" pitchFamily="34" charset="0"/>
              </a:rPr>
              <a:t> </a:t>
            </a:r>
            <a:r>
              <a:rPr lang="en-GB" altLang="en-US" sz="1400" dirty="0" err="1">
                <a:solidFill>
                  <a:srgbClr val="595959"/>
                </a:solidFill>
                <a:latin typeface="Verdana" pitchFamily="34" charset="0"/>
              </a:rPr>
              <a:t>zur</a:t>
            </a:r>
            <a:r>
              <a:rPr lang="en-GB" altLang="en-US" sz="1400" dirty="0">
                <a:solidFill>
                  <a:srgbClr val="595959"/>
                </a:solidFill>
                <a:latin typeface="Verdana" pitchFamily="34" charset="0"/>
              </a:rPr>
              <a:t> </a:t>
            </a:r>
            <a:r>
              <a:rPr lang="en-GB" altLang="en-US" sz="1400" dirty="0" err="1">
                <a:solidFill>
                  <a:srgbClr val="595959"/>
                </a:solidFill>
                <a:latin typeface="Verdana" pitchFamily="34" charset="0"/>
              </a:rPr>
              <a:t>Schließung</a:t>
            </a:r>
            <a:r>
              <a:rPr lang="en-GB" altLang="en-US" sz="1400" dirty="0">
                <a:solidFill>
                  <a:srgbClr val="595959"/>
                </a:solidFill>
                <a:latin typeface="Verdana" pitchFamily="34" charset="0"/>
              </a:rPr>
              <a:t> </a:t>
            </a:r>
            <a:r>
              <a:rPr lang="en-GB" altLang="en-US" sz="1400" dirty="0" err="1">
                <a:solidFill>
                  <a:srgbClr val="595959"/>
                </a:solidFill>
                <a:latin typeface="Verdana" pitchFamily="34" charset="0"/>
              </a:rPr>
              <a:t>insolventer</a:t>
            </a:r>
            <a:r>
              <a:rPr lang="en-GB" altLang="en-US" sz="1400" dirty="0">
                <a:solidFill>
                  <a:srgbClr val="595959"/>
                </a:solidFill>
                <a:latin typeface="Verdana" pitchFamily="34" charset="0"/>
              </a:rPr>
              <a:t> </a:t>
            </a:r>
            <a:r>
              <a:rPr lang="en-GB" altLang="en-US" sz="1400" dirty="0" err="1">
                <a:solidFill>
                  <a:srgbClr val="595959"/>
                </a:solidFill>
                <a:latin typeface="Verdana" pitchFamily="34" charset="0"/>
              </a:rPr>
              <a:t>Banken</a:t>
            </a:r>
            <a:endParaRPr lang="en-GB" altLang="en-US" sz="1400" dirty="0">
              <a:solidFill>
                <a:srgbClr val="595959"/>
              </a:solidFill>
              <a:latin typeface="Verdana" pitchFamily="34" charset="0"/>
            </a:endParaRPr>
          </a:p>
          <a:p>
            <a:pPr marL="285750" indent="-285750" eaLnBrk="1" hangingPunct="1">
              <a:lnSpc>
                <a:spcPct val="90000"/>
              </a:lnSpc>
              <a:spcBef>
                <a:spcPts val="1000"/>
              </a:spcBef>
              <a:buFont typeface="Arial" panose="020B0604020202020204" pitchFamily="34" charset="0"/>
              <a:buChar char="•"/>
              <a:defRPr/>
            </a:pPr>
            <a:r>
              <a:rPr lang="en-GB" altLang="en-US" sz="1400" b="1" dirty="0" err="1">
                <a:solidFill>
                  <a:srgbClr val="595959"/>
                </a:solidFill>
                <a:latin typeface="Verdana" pitchFamily="34" charset="0"/>
              </a:rPr>
              <a:t>Bessere</a:t>
            </a:r>
            <a:r>
              <a:rPr lang="en-GB" altLang="en-US" sz="1400" b="1" dirty="0">
                <a:solidFill>
                  <a:srgbClr val="595959"/>
                </a:solidFill>
                <a:latin typeface="Verdana" pitchFamily="34" charset="0"/>
              </a:rPr>
              <a:t> </a:t>
            </a:r>
            <a:r>
              <a:rPr lang="en-GB" altLang="en-US" sz="1400" b="1" dirty="0" err="1">
                <a:solidFill>
                  <a:srgbClr val="595959"/>
                </a:solidFill>
                <a:latin typeface="Verdana" pitchFamily="34" charset="0"/>
              </a:rPr>
              <a:t>wirtschaftliche</a:t>
            </a:r>
            <a:r>
              <a:rPr lang="en-GB" altLang="en-US" sz="1400" b="1" dirty="0">
                <a:solidFill>
                  <a:srgbClr val="595959"/>
                </a:solidFill>
                <a:latin typeface="Verdana" pitchFamily="34" charset="0"/>
              </a:rPr>
              <a:t> </a:t>
            </a:r>
            <a:r>
              <a:rPr lang="en-GB" altLang="en-US" sz="1400" b="1" dirty="0" err="1">
                <a:solidFill>
                  <a:srgbClr val="595959"/>
                </a:solidFill>
                <a:latin typeface="Verdana" pitchFamily="34" charset="0"/>
              </a:rPr>
              <a:t>Steuerung</a:t>
            </a:r>
            <a:r>
              <a:rPr lang="en-GB" altLang="en-US" sz="1400" b="1" dirty="0">
                <a:solidFill>
                  <a:srgbClr val="595959"/>
                </a:solidFill>
                <a:latin typeface="Verdana" pitchFamily="34" charset="0"/>
              </a:rPr>
              <a:t>:</a:t>
            </a:r>
          </a:p>
          <a:p>
            <a:pPr marL="228600" indent="-228600" eaLnBrk="1" hangingPunct="1">
              <a:lnSpc>
                <a:spcPct val="90000"/>
              </a:lnSpc>
              <a:spcBef>
                <a:spcPts val="1000"/>
              </a:spcBef>
              <a:buFont typeface="Arial" charset="0"/>
              <a:buNone/>
              <a:defRPr/>
            </a:pPr>
            <a:r>
              <a:rPr lang="fr-BE" altLang="en-US" sz="1400" dirty="0">
                <a:solidFill>
                  <a:srgbClr val="595959"/>
                </a:solidFill>
                <a:latin typeface="Verdana" pitchFamily="34" charset="0"/>
              </a:rPr>
              <a:t>	</a:t>
            </a:r>
            <a:r>
              <a:rPr lang="fr-BE" altLang="en-US" sz="1400" dirty="0" err="1">
                <a:solidFill>
                  <a:srgbClr val="595959"/>
                </a:solidFill>
                <a:latin typeface="Verdana" pitchFamily="34" charset="0"/>
              </a:rPr>
              <a:t>Europäisches</a:t>
            </a:r>
            <a:r>
              <a:rPr lang="fr-BE" altLang="en-US" sz="1400" dirty="0">
                <a:solidFill>
                  <a:srgbClr val="595959"/>
                </a:solidFill>
                <a:latin typeface="Verdana" pitchFamily="34" charset="0"/>
              </a:rPr>
              <a:t> </a:t>
            </a:r>
            <a:r>
              <a:rPr lang="en-GB" altLang="en-US" sz="1400" dirty="0">
                <a:solidFill>
                  <a:srgbClr val="595959"/>
                </a:solidFill>
                <a:latin typeface="Verdana" pitchFamily="34" charset="0"/>
              </a:rPr>
              <a:t>Semester: </a:t>
            </a:r>
            <a:r>
              <a:rPr lang="en-GB" altLang="en-US" sz="1400" dirty="0" err="1">
                <a:solidFill>
                  <a:srgbClr val="595959"/>
                </a:solidFill>
                <a:latin typeface="Verdana" pitchFamily="34" charset="0"/>
              </a:rPr>
              <a:t>Jährliches</a:t>
            </a:r>
            <a:r>
              <a:rPr lang="en-GB" altLang="en-US" sz="1400" dirty="0">
                <a:solidFill>
                  <a:srgbClr val="595959"/>
                </a:solidFill>
                <a:latin typeface="Verdana" pitchFamily="34" charset="0"/>
              </a:rPr>
              <a:t> </a:t>
            </a:r>
            <a:r>
              <a:rPr lang="en-GB" altLang="en-US" sz="1400" dirty="0" err="1">
                <a:solidFill>
                  <a:srgbClr val="595959"/>
                </a:solidFill>
                <a:latin typeface="Verdana" pitchFamily="34" charset="0"/>
              </a:rPr>
              <a:t>Verfahren</a:t>
            </a:r>
            <a:r>
              <a:rPr lang="en-GB" altLang="en-US" sz="1400" dirty="0">
                <a:solidFill>
                  <a:srgbClr val="595959"/>
                </a:solidFill>
                <a:latin typeface="Verdana" pitchFamily="34" charset="0"/>
              </a:rPr>
              <a:t> </a:t>
            </a:r>
            <a:r>
              <a:rPr lang="en-GB" altLang="en-US" sz="1400" dirty="0" err="1">
                <a:solidFill>
                  <a:srgbClr val="595959"/>
                </a:solidFill>
                <a:latin typeface="Verdana" pitchFamily="34" charset="0"/>
              </a:rPr>
              <a:t>zur</a:t>
            </a:r>
            <a:r>
              <a:rPr lang="en-GB" altLang="en-US" sz="1400" dirty="0">
                <a:solidFill>
                  <a:srgbClr val="595959"/>
                </a:solidFill>
                <a:latin typeface="Verdana" pitchFamily="34" charset="0"/>
              </a:rPr>
              <a:t> </a:t>
            </a:r>
            <a:r>
              <a:rPr lang="en-GB" altLang="en-US" sz="1400" dirty="0" err="1">
                <a:solidFill>
                  <a:srgbClr val="595959"/>
                </a:solidFill>
                <a:latin typeface="Verdana" pitchFamily="34" charset="0"/>
              </a:rPr>
              <a:t>Koordinierung</a:t>
            </a:r>
            <a:r>
              <a:rPr lang="en-GB" altLang="en-US" sz="1400" dirty="0">
                <a:solidFill>
                  <a:srgbClr val="595959"/>
                </a:solidFill>
                <a:latin typeface="Verdana" pitchFamily="34" charset="0"/>
              </a:rPr>
              <a:t> </a:t>
            </a:r>
            <a:r>
              <a:rPr lang="en-GB" altLang="en-US" sz="1400" dirty="0" err="1">
                <a:solidFill>
                  <a:srgbClr val="595959"/>
                </a:solidFill>
                <a:latin typeface="Verdana" pitchFamily="34" charset="0"/>
              </a:rPr>
              <a:t>öffentlicher</a:t>
            </a:r>
            <a:r>
              <a:rPr lang="en-GB" altLang="en-US" sz="1400" dirty="0">
                <a:solidFill>
                  <a:srgbClr val="595959"/>
                </a:solidFill>
                <a:latin typeface="Verdana" pitchFamily="34" charset="0"/>
              </a:rPr>
              <a:t> </a:t>
            </a:r>
            <a:r>
              <a:rPr lang="en-GB" altLang="en-US" sz="1400" dirty="0" err="1">
                <a:solidFill>
                  <a:srgbClr val="595959"/>
                </a:solidFill>
                <a:latin typeface="Verdana" pitchFamily="34" charset="0"/>
              </a:rPr>
              <a:t>Haushalte</a:t>
            </a:r>
            <a:endParaRPr lang="fr-BE" altLang="en-US" sz="1400" dirty="0">
              <a:solidFill>
                <a:srgbClr val="595959"/>
              </a:solidFill>
              <a:latin typeface="Verdana" pitchFamily="34" charset="0"/>
            </a:endParaRPr>
          </a:p>
          <a:p>
            <a:pPr marL="228600" indent="-228600" eaLnBrk="1" hangingPunct="1">
              <a:lnSpc>
                <a:spcPct val="90000"/>
              </a:lnSpc>
              <a:spcBef>
                <a:spcPts val="1000"/>
              </a:spcBef>
              <a:buFont typeface="Arial" charset="0"/>
              <a:buNone/>
              <a:defRPr/>
            </a:pPr>
            <a:r>
              <a:rPr lang="en-GB" altLang="en-US" sz="1400" dirty="0">
                <a:solidFill>
                  <a:srgbClr val="595959"/>
                </a:solidFill>
                <a:latin typeface="Verdana" pitchFamily="34" charset="0"/>
              </a:rPr>
              <a:t>	Euro-Plus-</a:t>
            </a:r>
            <a:r>
              <a:rPr lang="en-GB" altLang="en-US" sz="1400" dirty="0" err="1">
                <a:solidFill>
                  <a:srgbClr val="595959"/>
                </a:solidFill>
                <a:latin typeface="Verdana" pitchFamily="34" charset="0"/>
              </a:rPr>
              <a:t>Pakt</a:t>
            </a:r>
            <a:r>
              <a:rPr lang="en-GB" altLang="en-US" sz="1400" dirty="0">
                <a:solidFill>
                  <a:srgbClr val="595959"/>
                </a:solidFill>
                <a:latin typeface="Verdana" pitchFamily="34" charset="0"/>
              </a:rPr>
              <a:t>, “</a:t>
            </a:r>
            <a:r>
              <a:rPr lang="en-GB" altLang="en-US" sz="1400" dirty="0" err="1">
                <a:solidFill>
                  <a:srgbClr val="595959"/>
                </a:solidFill>
                <a:latin typeface="Verdana" pitchFamily="34" charset="0"/>
              </a:rPr>
              <a:t>Fiskalpakt-Vertrag</a:t>
            </a:r>
            <a:r>
              <a:rPr lang="en-GB" altLang="en-US" sz="1400" dirty="0">
                <a:solidFill>
                  <a:srgbClr val="595959"/>
                </a:solidFill>
                <a:latin typeface="Verdana" pitchFamily="34" charset="0"/>
              </a:rPr>
              <a:t>”: </a:t>
            </a:r>
            <a:r>
              <a:rPr lang="en-GB" altLang="en-US" sz="1400" dirty="0" err="1">
                <a:solidFill>
                  <a:srgbClr val="595959"/>
                </a:solidFill>
                <a:latin typeface="Verdana" pitchFamily="34" charset="0"/>
              </a:rPr>
              <a:t>gegenseitige</a:t>
            </a:r>
            <a:r>
              <a:rPr lang="en-GB" altLang="en-US" sz="1400" dirty="0">
                <a:solidFill>
                  <a:srgbClr val="595959"/>
                </a:solidFill>
                <a:latin typeface="Verdana" pitchFamily="34" charset="0"/>
              </a:rPr>
              <a:t> </a:t>
            </a:r>
            <a:r>
              <a:rPr lang="en-GB" altLang="en-US" sz="1400" dirty="0" err="1">
                <a:solidFill>
                  <a:srgbClr val="595959"/>
                </a:solidFill>
                <a:latin typeface="Verdana" pitchFamily="34" charset="0"/>
              </a:rPr>
              <a:t>Verpflichtung</a:t>
            </a:r>
            <a:r>
              <a:rPr lang="en-GB" altLang="en-US" sz="1400" dirty="0">
                <a:solidFill>
                  <a:srgbClr val="595959"/>
                </a:solidFill>
                <a:latin typeface="Verdana" pitchFamily="34" charset="0"/>
              </a:rPr>
              <a:t> </a:t>
            </a:r>
            <a:r>
              <a:rPr lang="en-GB" altLang="en-US" sz="1400" dirty="0" err="1">
                <a:solidFill>
                  <a:srgbClr val="595959"/>
                </a:solidFill>
                <a:latin typeface="Verdana" pitchFamily="34" charset="0"/>
              </a:rPr>
              <a:t>zu</a:t>
            </a:r>
            <a:r>
              <a:rPr lang="en-GB" altLang="en-US" sz="1400" dirty="0">
                <a:solidFill>
                  <a:srgbClr val="595959"/>
                </a:solidFill>
                <a:latin typeface="Verdana" pitchFamily="34" charset="0"/>
              </a:rPr>
              <a:t> </a:t>
            </a:r>
            <a:r>
              <a:rPr lang="en-GB" altLang="en-US" sz="1400" dirty="0" err="1">
                <a:solidFill>
                  <a:srgbClr val="595959"/>
                </a:solidFill>
                <a:latin typeface="Verdana" pitchFamily="34" charset="0"/>
              </a:rPr>
              <a:t>soliden</a:t>
            </a:r>
            <a:r>
              <a:rPr lang="en-GB" altLang="en-US" sz="1400" dirty="0">
                <a:solidFill>
                  <a:srgbClr val="595959"/>
                </a:solidFill>
                <a:latin typeface="Verdana" pitchFamily="34" charset="0"/>
              </a:rPr>
              <a:t> </a:t>
            </a:r>
            <a:r>
              <a:rPr lang="en-GB" altLang="en-US" sz="1400" dirty="0" err="1">
                <a:solidFill>
                  <a:srgbClr val="595959"/>
                </a:solidFill>
                <a:latin typeface="Verdana" pitchFamily="34" charset="0"/>
              </a:rPr>
              <a:t>öffentlichen</a:t>
            </a:r>
            <a:r>
              <a:rPr lang="en-GB" altLang="en-US" sz="1400" dirty="0">
                <a:solidFill>
                  <a:srgbClr val="595959"/>
                </a:solidFill>
                <a:latin typeface="Verdana" pitchFamily="34" charset="0"/>
              </a:rPr>
              <a:t> </a:t>
            </a:r>
            <a:r>
              <a:rPr lang="en-GB" altLang="en-US" sz="1400" dirty="0" err="1">
                <a:solidFill>
                  <a:srgbClr val="595959"/>
                </a:solidFill>
                <a:latin typeface="Verdana" pitchFamily="34" charset="0"/>
              </a:rPr>
              <a:t>Finanzen</a:t>
            </a:r>
            <a:r>
              <a:rPr lang="en-GB" altLang="en-US" sz="1400" dirty="0">
                <a:solidFill>
                  <a:srgbClr val="595959"/>
                </a:solidFill>
                <a:latin typeface="Verdana" pitchFamily="34"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a:extLst>
              <a:ext uri="{FF2B5EF4-FFF2-40B4-BE49-F238E27FC236}">
                <a16:creationId xmlns:a16="http://schemas.microsoft.com/office/drawing/2014/main" id="{F744C3BD-FF67-4A13-93D7-95B1EEC1E63A}"/>
              </a:ext>
            </a:extLst>
          </p:cNvPr>
          <p:cNvSpPr>
            <a:spLocks noGrp="1"/>
          </p:cNvSpPr>
          <p:nvPr>
            <p:ph type="title"/>
          </p:nvPr>
        </p:nvSpPr>
        <p:spPr>
          <a:xfrm>
            <a:off x="282575" y="0"/>
            <a:ext cx="7604125" cy="723900"/>
          </a:xfrm>
        </p:spPr>
        <p:txBody>
          <a:bodyPr/>
          <a:lstStyle/>
          <a:p>
            <a:pPr eaLnBrk="1" hangingPunct="1"/>
            <a:r>
              <a:rPr lang="nl-BE" altLang="nl-BE" sz="2000">
                <a:solidFill>
                  <a:schemeClr val="bg1"/>
                </a:solidFill>
                <a:latin typeface="Verdana" panose="020B0604030504040204" pitchFamily="34" charset="0"/>
                <a:ea typeface="Verdana" panose="020B0604030504040204" pitchFamily="34" charset="0"/>
                <a:cs typeface="Verdana" panose="020B0604030504040204" pitchFamily="34" charset="0"/>
              </a:rPr>
              <a:t>Ein Investitionsplan für Europa</a:t>
            </a:r>
          </a:p>
        </p:txBody>
      </p:sp>
      <p:sp>
        <p:nvSpPr>
          <p:cNvPr id="41987" name="Content Placeholder 4">
            <a:extLst>
              <a:ext uri="{FF2B5EF4-FFF2-40B4-BE49-F238E27FC236}">
                <a16:creationId xmlns:a16="http://schemas.microsoft.com/office/drawing/2014/main" id="{A0516E4A-421C-45DA-A3E2-388FA217AC5C}"/>
              </a:ext>
            </a:extLst>
          </p:cNvPr>
          <p:cNvSpPr>
            <a:spLocks noGrp="1"/>
          </p:cNvSpPr>
          <p:nvPr>
            <p:ph idx="1"/>
          </p:nvPr>
        </p:nvSpPr>
        <p:spPr>
          <a:xfrm>
            <a:off x="1004888" y="1284288"/>
            <a:ext cx="7010400" cy="609600"/>
          </a:xfrm>
        </p:spPr>
        <p:txBody>
          <a:bodyPr/>
          <a:lstStyle/>
          <a:p>
            <a:pPr marL="0" indent="0" eaLnBrk="1" hangingPunct="1">
              <a:buFont typeface="Arial" panose="020B0604020202020204" pitchFamily="34" charset="0"/>
              <a:buNone/>
            </a:pPr>
            <a:r>
              <a:rPr lang="de-DE" altLang="nl-BE" sz="1800">
                <a:solidFill>
                  <a:srgbClr val="359AC2"/>
                </a:solidFill>
                <a:latin typeface="Verdana" panose="020B0604030504040204" pitchFamily="34" charset="0"/>
              </a:rPr>
              <a:t>Europäischer Fonds für strategische Investitionen</a:t>
            </a:r>
            <a:endParaRPr lang="en-GB" altLang="nl-BE" sz="1800">
              <a:solidFill>
                <a:srgbClr val="359AC2"/>
              </a:solidFill>
              <a:latin typeface="Verdana" panose="020B0604030504040204" pitchFamily="34" charset="0"/>
            </a:endParaRPr>
          </a:p>
        </p:txBody>
      </p:sp>
      <p:sp>
        <p:nvSpPr>
          <p:cNvPr id="7" name="Content Placeholder 3">
            <a:extLst>
              <a:ext uri="{FF2B5EF4-FFF2-40B4-BE49-F238E27FC236}">
                <a16:creationId xmlns:a16="http://schemas.microsoft.com/office/drawing/2014/main" id="{AF9B2260-7CB9-4D32-9172-BB67341E2324}"/>
              </a:ext>
            </a:extLst>
          </p:cNvPr>
          <p:cNvSpPr>
            <a:spLocks noGrp="1"/>
          </p:cNvSpPr>
          <p:nvPr/>
        </p:nvSpPr>
        <p:spPr>
          <a:xfrm>
            <a:off x="814388" y="1738313"/>
            <a:ext cx="7732712" cy="43624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10000"/>
              </a:lnSpc>
              <a:spcAft>
                <a:spcPts val="0"/>
              </a:spcAft>
              <a:buFont typeface="Arial" panose="020B0604020202020204" pitchFamily="34" charset="0"/>
              <a:buNone/>
              <a:defRPr/>
            </a:pPr>
            <a:r>
              <a:rPr lang="fr-BE" altLang="nl-BE" sz="1300" dirty="0">
                <a:solidFill>
                  <a:prstClr val="black">
                    <a:lumMod val="65000"/>
                    <a:lumOff val="35000"/>
                  </a:prstClr>
                </a:solidFill>
                <a:latin typeface="Verdana" panose="020B0604030504040204" pitchFamily="34" charset="0"/>
              </a:rPr>
              <a:t> </a:t>
            </a:r>
          </a:p>
          <a:p>
            <a:pPr marL="0" indent="0">
              <a:buNone/>
              <a:defRPr/>
            </a:pPr>
            <a:r>
              <a:rPr lang="de-DE" sz="1400" dirty="0">
                <a:solidFill>
                  <a:prstClr val="black">
                    <a:lumMod val="65000"/>
                    <a:lumOff val="35000"/>
                  </a:prstClr>
                </a:solidFill>
                <a:latin typeface="Verdana" panose="020B0604030504040204" pitchFamily="34" charset="0"/>
              </a:rPr>
              <a:t>Die Investitionsoffensive für Europa, die im November 2014 beschlossen wurde, sieht die Gewährung öffentlicher Garantien vor, um Anreize für private Investitionen zu bieten.</a:t>
            </a:r>
          </a:p>
          <a:p>
            <a:pPr marL="0" indent="0">
              <a:buNone/>
              <a:defRPr/>
            </a:pPr>
            <a:r>
              <a:rPr lang="de-DE" sz="1400" dirty="0">
                <a:solidFill>
                  <a:prstClr val="black">
                    <a:lumMod val="65000"/>
                    <a:lumOff val="35000"/>
                  </a:prstClr>
                </a:solidFill>
                <a:latin typeface="Verdana" panose="020B0604030504040204" pitchFamily="34" charset="0"/>
              </a:rPr>
              <a:t>Der im Rahmen der Investitionsoffensive geschaffene </a:t>
            </a:r>
            <a:r>
              <a:rPr lang="de-DE" sz="1400" b="1" dirty="0">
                <a:solidFill>
                  <a:prstClr val="black">
                    <a:lumMod val="65000"/>
                    <a:lumOff val="35000"/>
                  </a:prstClr>
                </a:solidFill>
                <a:latin typeface="Verdana" panose="020B0604030504040204" pitchFamily="34" charset="0"/>
              </a:rPr>
              <a:t>Europäische Fonds für strategische Investitionen</a:t>
            </a:r>
            <a:r>
              <a:rPr lang="de-DE" sz="1400" dirty="0">
                <a:solidFill>
                  <a:prstClr val="black">
                    <a:lumMod val="65000"/>
                    <a:lumOff val="35000"/>
                  </a:prstClr>
                </a:solidFill>
                <a:latin typeface="Verdana" panose="020B0604030504040204" pitchFamily="34" charset="0"/>
              </a:rPr>
              <a:t> hat (bis Oktober 2019) bereits Investitionen im Wert von 439 Milliarden Euro mobilisiert und damit alle Erwartungen übertroffen. </a:t>
            </a:r>
          </a:p>
          <a:p>
            <a:pPr marL="0" indent="0">
              <a:buNone/>
              <a:defRPr/>
            </a:pPr>
            <a:r>
              <a:rPr lang="de-DE" sz="1400" dirty="0">
                <a:solidFill>
                  <a:prstClr val="black">
                    <a:lumMod val="65000"/>
                    <a:lumOff val="35000"/>
                  </a:prstClr>
                </a:solidFill>
                <a:latin typeface="Verdana" panose="020B0604030504040204" pitchFamily="34" charset="0"/>
              </a:rPr>
              <a:t>Mithilfe dieser Investitionen wurden 1,1 Millionen Arbeitsplätze geschaffen; bis 2022 sollen es 1,7 Millionen werden.</a:t>
            </a:r>
          </a:p>
          <a:p>
            <a:pPr marL="0" indent="0">
              <a:buNone/>
              <a:defRPr/>
            </a:pPr>
            <a:r>
              <a:rPr lang="de-DE" sz="1400" dirty="0">
                <a:solidFill>
                  <a:prstClr val="black">
                    <a:lumMod val="65000"/>
                    <a:lumOff val="35000"/>
                  </a:prstClr>
                </a:solidFill>
                <a:latin typeface="Verdana" panose="020B0604030504040204" pitchFamily="34" charset="0"/>
              </a:rPr>
              <a:t>Über eine Million kleiner und mittlerer Unternehmen soll einen verbesserten Zugang zu Finanzmitteln erhalten. Das Bruttoinlandsprodukt der EU ist dank der Offensive bislang um 0,9 % gestiegen.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a:extLst>
              <a:ext uri="{FF2B5EF4-FFF2-40B4-BE49-F238E27FC236}">
                <a16:creationId xmlns:a16="http://schemas.microsoft.com/office/drawing/2014/main" id="{BB028BD7-69CC-4F56-A46F-CC34C93236CE}"/>
              </a:ext>
            </a:extLst>
          </p:cNvPr>
          <p:cNvSpPr>
            <a:spLocks noGrp="1"/>
          </p:cNvSpPr>
          <p:nvPr>
            <p:ph type="title"/>
          </p:nvPr>
        </p:nvSpPr>
        <p:spPr>
          <a:xfrm>
            <a:off x="628650" y="0"/>
            <a:ext cx="7886700" cy="723900"/>
          </a:xfrm>
        </p:spPr>
        <p:txBody>
          <a:bodyPr/>
          <a:lstStyle/>
          <a:p>
            <a:pPr eaLnBrk="1" hangingPunct="1"/>
            <a:r>
              <a:rPr lang="en-GB" altLang="nl-BE" sz="2000">
                <a:solidFill>
                  <a:schemeClr val="bg1"/>
                </a:solidFill>
                <a:latin typeface="Verdana" panose="020B0604030504040204" pitchFamily="34" charset="0"/>
                <a:ea typeface="Verdana" panose="020B0604030504040204" pitchFamily="34" charset="0"/>
                <a:cs typeface="Verdana" panose="020B0604030504040204" pitchFamily="34" charset="0"/>
              </a:rPr>
              <a:t>Bankenunion: sichere und zuverlässige Banken</a:t>
            </a:r>
            <a:endParaRPr lang="nl-BE" altLang="nl-BE"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4035" name="Content Placeholder 4">
            <a:extLst>
              <a:ext uri="{FF2B5EF4-FFF2-40B4-BE49-F238E27FC236}">
                <a16:creationId xmlns:a16="http://schemas.microsoft.com/office/drawing/2014/main" id="{7CF59C9A-8F15-41F7-ACA9-AEBFD1DA8721}"/>
              </a:ext>
            </a:extLst>
          </p:cNvPr>
          <p:cNvSpPr>
            <a:spLocks noGrp="1"/>
          </p:cNvSpPr>
          <p:nvPr>
            <p:ph idx="1"/>
          </p:nvPr>
        </p:nvSpPr>
        <p:spPr>
          <a:xfrm>
            <a:off x="1200150" y="1260475"/>
            <a:ext cx="6243638" cy="433388"/>
          </a:xfrm>
        </p:spPr>
        <p:txBody>
          <a:bodyPr/>
          <a:lstStyle/>
          <a:p>
            <a:pPr marL="0" indent="0" eaLnBrk="1" hangingPunct="1">
              <a:buFont typeface="Arial" panose="020B0604020202020204" pitchFamily="34" charset="0"/>
              <a:buNone/>
            </a:pPr>
            <a:r>
              <a:rPr lang="en-GB" altLang="en-US" sz="1800">
                <a:solidFill>
                  <a:srgbClr val="359AC2"/>
                </a:solidFill>
                <a:latin typeface="Verdana" panose="020B0604030504040204" pitchFamily="34" charset="0"/>
                <a:ea typeface="Verdana" panose="020B0604030504040204" pitchFamily="34" charset="0"/>
                <a:cs typeface="Verdana" panose="020B0604030504040204" pitchFamily="34" charset="0"/>
              </a:rPr>
              <a:t>Die Reaktion der EU auf die Finanzkrise:  </a:t>
            </a:r>
          </a:p>
          <a:p>
            <a:pPr marL="0" indent="0" eaLnBrk="1" hangingPunct="1">
              <a:buFont typeface="Arial" panose="020B0604020202020204" pitchFamily="34" charset="0"/>
              <a:buNone/>
            </a:pPr>
            <a:endParaRPr lang="nl-BE" altLang="nl-BE" sz="180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3">
            <a:extLst>
              <a:ext uri="{FF2B5EF4-FFF2-40B4-BE49-F238E27FC236}">
                <a16:creationId xmlns:a16="http://schemas.microsoft.com/office/drawing/2014/main" id="{8B507DED-A3FE-4367-ADAC-FB8427BA9FBF}"/>
              </a:ext>
            </a:extLst>
          </p:cNvPr>
          <p:cNvSpPr>
            <a:spLocks noGrp="1"/>
          </p:cNvSpPr>
          <p:nvPr/>
        </p:nvSpPr>
        <p:spPr>
          <a:xfrm>
            <a:off x="3173413" y="1930400"/>
            <a:ext cx="5487987" cy="417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1400" b="1" dirty="0" err="1">
                <a:solidFill>
                  <a:prstClr val="black">
                    <a:lumMod val="65000"/>
                    <a:lumOff val="35000"/>
                  </a:prstClr>
                </a:solidFill>
                <a:latin typeface="Verdana" panose="020B0604030504040204" pitchFamily="34" charset="0"/>
              </a:rPr>
              <a:t>Regelwerk</a:t>
            </a:r>
            <a:r>
              <a:rPr lang="en-GB" sz="1400" dirty="0">
                <a:solidFill>
                  <a:prstClr val="black">
                    <a:lumMod val="65000"/>
                    <a:lumOff val="35000"/>
                  </a:prstClr>
                </a:solidFill>
                <a:latin typeface="Verdana" panose="020B0604030504040204" pitchFamily="34" charset="0"/>
              </a:rPr>
              <a:t>: </a:t>
            </a:r>
          </a:p>
          <a:p>
            <a:pPr marL="0" indent="0">
              <a:buFont typeface="Arial" panose="020B0604020202020204" pitchFamily="34" charset="0"/>
              <a:buNone/>
              <a:defRPr/>
            </a:pPr>
            <a:r>
              <a:rPr lang="en-GB" sz="1400" dirty="0" err="1">
                <a:solidFill>
                  <a:prstClr val="black">
                    <a:lumMod val="65000"/>
                    <a:lumOff val="35000"/>
                  </a:prstClr>
                </a:solidFill>
                <a:latin typeface="Verdana" panose="020B0604030504040204" pitchFamily="34" charset="0"/>
              </a:rPr>
              <a:t>Neue</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Vorschriften</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zur</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Sicherstellung</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dass</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Banken</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über</a:t>
            </a:r>
            <a:r>
              <a:rPr lang="en-GB" sz="1400" dirty="0">
                <a:solidFill>
                  <a:prstClr val="black">
                    <a:lumMod val="65000"/>
                    <a:lumOff val="35000"/>
                  </a:prstClr>
                </a:solidFill>
                <a:latin typeface="Verdana" panose="020B0604030504040204" pitchFamily="34" charset="0"/>
              </a:rPr>
              <a:t> das </a:t>
            </a:r>
            <a:r>
              <a:rPr lang="en-GB" sz="1400" dirty="0" err="1">
                <a:solidFill>
                  <a:prstClr val="black">
                    <a:lumMod val="65000"/>
                    <a:lumOff val="35000"/>
                  </a:prstClr>
                </a:solidFill>
                <a:latin typeface="Verdana" panose="020B0604030504040204" pitchFamily="34" charset="0"/>
              </a:rPr>
              <a:t>notwenige</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Kapital</a:t>
            </a:r>
            <a:r>
              <a:rPr lang="en-GB" sz="1400" dirty="0">
                <a:solidFill>
                  <a:prstClr val="black">
                    <a:lumMod val="65000"/>
                    <a:lumOff val="35000"/>
                  </a:prstClr>
                </a:solidFill>
                <a:latin typeface="Verdana" panose="020B0604030504040204" pitchFamily="34" charset="0"/>
              </a:rPr>
              <a:t> und </a:t>
            </a:r>
            <a:r>
              <a:rPr lang="en-GB" sz="1400" dirty="0" err="1">
                <a:solidFill>
                  <a:prstClr val="black">
                    <a:lumMod val="65000"/>
                    <a:lumOff val="35000"/>
                  </a:prstClr>
                </a:solidFill>
                <a:latin typeface="Verdana" panose="020B0604030504040204" pitchFamily="34" charset="0"/>
              </a:rPr>
              <a:t>eine</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bessere</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Risikokontrolle</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verfügen</a:t>
            </a:r>
            <a:r>
              <a:rPr lang="en-GB" sz="1400" dirty="0">
                <a:solidFill>
                  <a:prstClr val="black">
                    <a:lumMod val="65000"/>
                    <a:lumOff val="35000"/>
                  </a:prstClr>
                </a:solidFill>
                <a:latin typeface="Verdana" panose="020B0604030504040204" pitchFamily="34" charset="0"/>
              </a:rPr>
              <a:t> </a:t>
            </a:r>
            <a:br>
              <a:rPr lang="en-GB" sz="1400" dirty="0">
                <a:solidFill>
                  <a:prstClr val="black">
                    <a:lumMod val="65000"/>
                    <a:lumOff val="35000"/>
                  </a:prstClr>
                </a:solidFill>
                <a:latin typeface="Verdana" panose="020B0604030504040204" pitchFamily="34" charset="0"/>
              </a:rPr>
            </a:br>
            <a:endParaRPr lang="en-GB" sz="1400" dirty="0">
              <a:solidFill>
                <a:prstClr val="black">
                  <a:lumMod val="65000"/>
                  <a:lumOff val="35000"/>
                </a:prstClr>
              </a:solidFill>
              <a:latin typeface="Verdana" panose="020B0604030504040204" pitchFamily="34" charset="0"/>
            </a:endParaRPr>
          </a:p>
          <a:p>
            <a:pPr>
              <a:defRPr/>
            </a:pPr>
            <a:r>
              <a:rPr lang="en-GB" sz="1400" b="1" dirty="0" err="1">
                <a:solidFill>
                  <a:prstClr val="black">
                    <a:lumMod val="65000"/>
                    <a:lumOff val="35000"/>
                  </a:prstClr>
                </a:solidFill>
                <a:latin typeface="Verdana" panose="020B0604030504040204" pitchFamily="34" charset="0"/>
              </a:rPr>
              <a:t>Aufsicht</a:t>
            </a:r>
            <a:r>
              <a:rPr lang="en-GB" sz="1400" b="1" dirty="0">
                <a:solidFill>
                  <a:prstClr val="black">
                    <a:lumMod val="65000"/>
                    <a:lumOff val="35000"/>
                  </a:prstClr>
                </a:solidFill>
                <a:latin typeface="Verdana" panose="020B0604030504040204" pitchFamily="34" charset="0"/>
              </a:rPr>
              <a:t>: </a:t>
            </a:r>
          </a:p>
          <a:p>
            <a:pPr marL="0" indent="0">
              <a:buFont typeface="Arial" panose="020B0604020202020204" pitchFamily="34" charset="0"/>
              <a:buNone/>
              <a:defRPr/>
            </a:pPr>
            <a:r>
              <a:rPr lang="en-GB" sz="1400" dirty="0">
                <a:solidFill>
                  <a:prstClr val="black">
                    <a:lumMod val="65000"/>
                    <a:lumOff val="35000"/>
                  </a:prstClr>
                </a:solidFill>
                <a:latin typeface="Verdana" panose="020B0604030504040204" pitchFamily="34" charset="0"/>
              </a:rPr>
              <a:t>Die </a:t>
            </a:r>
            <a:r>
              <a:rPr lang="en-GB" sz="1400" dirty="0" err="1">
                <a:solidFill>
                  <a:prstClr val="black">
                    <a:lumMod val="65000"/>
                    <a:lumOff val="35000"/>
                  </a:prstClr>
                </a:solidFill>
                <a:latin typeface="Verdana" panose="020B0604030504040204" pitchFamily="34" charset="0"/>
              </a:rPr>
              <a:t>Europäische</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Zentralbank</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überwacht</a:t>
            </a:r>
            <a:r>
              <a:rPr lang="en-GB" sz="1400" dirty="0">
                <a:solidFill>
                  <a:prstClr val="black">
                    <a:lumMod val="65000"/>
                    <a:lumOff val="35000"/>
                  </a:prstClr>
                </a:solidFill>
                <a:latin typeface="Verdana" panose="020B0604030504040204" pitchFamily="34" charset="0"/>
              </a:rPr>
              <a:t> +/- 130 der </a:t>
            </a:r>
            <a:r>
              <a:rPr lang="en-GB" sz="1400" dirty="0" err="1">
                <a:solidFill>
                  <a:prstClr val="black">
                    <a:lumMod val="65000"/>
                    <a:lumOff val="35000"/>
                  </a:prstClr>
                </a:solidFill>
                <a:latin typeface="Verdana" panose="020B0604030504040204" pitchFamily="34" charset="0"/>
              </a:rPr>
              <a:t>wichtigsten</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Banken</a:t>
            </a:r>
            <a:r>
              <a:rPr lang="en-GB" sz="1400" dirty="0">
                <a:solidFill>
                  <a:prstClr val="black">
                    <a:lumMod val="65000"/>
                    <a:lumOff val="35000"/>
                  </a:prstClr>
                </a:solidFill>
                <a:latin typeface="Verdana" panose="020B0604030504040204" pitchFamily="34" charset="0"/>
              </a:rPr>
              <a:t> </a:t>
            </a:r>
          </a:p>
          <a:p>
            <a:pPr marL="0" indent="0">
              <a:buFont typeface="Arial" panose="020B0604020202020204" pitchFamily="34" charset="0"/>
              <a:buNone/>
              <a:defRPr/>
            </a:pPr>
            <a:r>
              <a:rPr lang="en-GB" sz="1400" dirty="0" err="1">
                <a:solidFill>
                  <a:prstClr val="black">
                    <a:lumMod val="65000"/>
                    <a:lumOff val="35000"/>
                  </a:prstClr>
                </a:solidFill>
                <a:latin typeface="Verdana" panose="020B0604030504040204" pitchFamily="34" charset="0"/>
              </a:rPr>
              <a:t>Nationale</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Aufsichtsbehörden</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arbeiten</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eng</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zusammen</a:t>
            </a:r>
            <a:br>
              <a:rPr lang="en-GB" sz="1400" dirty="0">
                <a:solidFill>
                  <a:prstClr val="black">
                    <a:lumMod val="65000"/>
                    <a:lumOff val="35000"/>
                  </a:prstClr>
                </a:solidFill>
                <a:latin typeface="Verdana" panose="020B0604030504040204" pitchFamily="34" charset="0"/>
              </a:rPr>
            </a:br>
            <a:endParaRPr lang="en-GB" sz="1400" dirty="0">
              <a:solidFill>
                <a:prstClr val="black">
                  <a:lumMod val="65000"/>
                  <a:lumOff val="35000"/>
                </a:prstClr>
              </a:solidFill>
              <a:latin typeface="Verdana" panose="020B0604030504040204" pitchFamily="34" charset="0"/>
            </a:endParaRPr>
          </a:p>
          <a:p>
            <a:pPr>
              <a:defRPr/>
            </a:pPr>
            <a:r>
              <a:rPr lang="en-GB" sz="1400" b="1" dirty="0" err="1">
                <a:solidFill>
                  <a:prstClr val="black">
                    <a:lumMod val="65000"/>
                    <a:lumOff val="35000"/>
                  </a:prstClr>
                </a:solidFill>
                <a:latin typeface="Verdana" panose="020B0604030504040204" pitchFamily="34" charset="0"/>
              </a:rPr>
              <a:t>Abwicklung</a:t>
            </a:r>
            <a:r>
              <a:rPr lang="en-GB" sz="1400" b="1" dirty="0">
                <a:solidFill>
                  <a:prstClr val="black">
                    <a:lumMod val="65000"/>
                    <a:lumOff val="35000"/>
                  </a:prstClr>
                </a:solidFill>
                <a:latin typeface="Verdana" panose="020B0604030504040204" pitchFamily="34" charset="0"/>
              </a:rPr>
              <a:t>:</a:t>
            </a:r>
            <a:r>
              <a:rPr lang="en-GB" sz="1400" dirty="0">
                <a:solidFill>
                  <a:prstClr val="black">
                    <a:lumMod val="65000"/>
                    <a:lumOff val="35000"/>
                  </a:prstClr>
                </a:solidFill>
                <a:latin typeface="Verdana" panose="020B0604030504040204" pitchFamily="34" charset="0"/>
              </a:rPr>
              <a:t> </a:t>
            </a:r>
          </a:p>
          <a:p>
            <a:pPr marL="0" indent="0">
              <a:buFont typeface="Arial" panose="020B0604020202020204" pitchFamily="34" charset="0"/>
              <a:buNone/>
              <a:defRPr/>
            </a:pPr>
            <a:r>
              <a:rPr lang="en-GB" sz="1400" dirty="0" err="1">
                <a:solidFill>
                  <a:prstClr val="black">
                    <a:lumMod val="65000"/>
                    <a:lumOff val="35000"/>
                  </a:prstClr>
                </a:solidFill>
                <a:latin typeface="Verdana" panose="020B0604030504040204" pitchFamily="34" charset="0"/>
              </a:rPr>
              <a:t>Ein</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europaweites</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Einheitliches</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Aufsichtsgremium</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kann</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über</a:t>
            </a:r>
            <a:r>
              <a:rPr lang="en-GB" sz="1400" dirty="0">
                <a:solidFill>
                  <a:prstClr val="black">
                    <a:lumMod val="65000"/>
                    <a:lumOff val="35000"/>
                  </a:prstClr>
                </a:solidFill>
                <a:latin typeface="Verdana" panose="020B0604030504040204" pitchFamily="34" charset="0"/>
              </a:rPr>
              <a:t> die </a:t>
            </a:r>
            <a:r>
              <a:rPr lang="en-GB" sz="1400" dirty="0" err="1">
                <a:solidFill>
                  <a:prstClr val="black">
                    <a:lumMod val="65000"/>
                    <a:lumOff val="35000"/>
                  </a:prstClr>
                </a:solidFill>
                <a:latin typeface="Verdana" panose="020B0604030504040204" pitchFamily="34" charset="0"/>
              </a:rPr>
              <a:t>Abwicklung</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einer</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insolventen</a:t>
            </a:r>
            <a:r>
              <a:rPr lang="en-GB" sz="1400" dirty="0">
                <a:solidFill>
                  <a:prstClr val="black">
                    <a:lumMod val="65000"/>
                    <a:lumOff val="35000"/>
                  </a:prstClr>
                </a:solidFill>
                <a:latin typeface="Verdana" panose="020B0604030504040204" pitchFamily="34" charset="0"/>
              </a:rPr>
              <a:t> Bank </a:t>
            </a:r>
            <a:r>
              <a:rPr lang="en-GB" sz="1400" dirty="0" err="1">
                <a:solidFill>
                  <a:prstClr val="black">
                    <a:lumMod val="65000"/>
                    <a:lumOff val="35000"/>
                  </a:prstClr>
                </a:solidFill>
                <a:latin typeface="Verdana" panose="020B0604030504040204" pitchFamily="34" charset="0"/>
              </a:rPr>
              <a:t>entscheiden</a:t>
            </a:r>
            <a:r>
              <a:rPr lang="en-GB" sz="1400" dirty="0">
                <a:solidFill>
                  <a:prstClr val="black">
                    <a:lumMod val="65000"/>
                    <a:lumOff val="35000"/>
                  </a:prstClr>
                </a:solidFill>
                <a:latin typeface="Verdana" panose="020B0604030504040204" pitchFamily="34" charset="0"/>
              </a:rPr>
              <a:t>. </a:t>
            </a:r>
          </a:p>
          <a:p>
            <a:pPr marL="0" indent="0">
              <a:buFont typeface="Arial" panose="020B0604020202020204" pitchFamily="34" charset="0"/>
              <a:buNone/>
              <a:defRPr/>
            </a:pPr>
            <a:r>
              <a:rPr lang="en-GB" sz="1400" dirty="0">
                <a:solidFill>
                  <a:prstClr val="black">
                    <a:lumMod val="65000"/>
                    <a:lumOff val="35000"/>
                  </a:prstClr>
                </a:solidFill>
                <a:latin typeface="Verdana" panose="020B0604030504040204" pitchFamily="34" charset="0"/>
              </a:rPr>
              <a:t>Dies </a:t>
            </a:r>
            <a:r>
              <a:rPr lang="en-GB" sz="1400" dirty="0" err="1">
                <a:solidFill>
                  <a:prstClr val="black">
                    <a:lumMod val="65000"/>
                    <a:lumOff val="35000"/>
                  </a:prstClr>
                </a:solidFill>
                <a:latin typeface="Verdana" panose="020B0604030504040204" pitchFamily="34" charset="0"/>
              </a:rPr>
              <a:t>wird</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unterstützt</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durch</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einen</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Fonds</a:t>
            </a:r>
            <a:r>
              <a:rPr lang="en-GB" sz="1400" dirty="0">
                <a:solidFill>
                  <a:prstClr val="black">
                    <a:lumMod val="65000"/>
                    <a:lumOff val="35000"/>
                  </a:prstClr>
                </a:solidFill>
                <a:latin typeface="Verdana" panose="020B0604030504040204" pitchFamily="34" charset="0"/>
              </a:rPr>
              <a:t>, in den die </a:t>
            </a:r>
            <a:r>
              <a:rPr lang="en-GB" sz="1400" dirty="0" err="1">
                <a:solidFill>
                  <a:prstClr val="black">
                    <a:lumMod val="65000"/>
                    <a:lumOff val="35000"/>
                  </a:prstClr>
                </a:solidFill>
                <a:latin typeface="Verdana" panose="020B0604030504040204" pitchFamily="34" charset="0"/>
              </a:rPr>
              <a:t>Banken</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selbst</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einzahlen</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wodurch</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sichergestellt</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wird</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dass</a:t>
            </a:r>
            <a:r>
              <a:rPr lang="en-GB" sz="1400" dirty="0">
                <a:solidFill>
                  <a:prstClr val="black">
                    <a:lumMod val="65000"/>
                    <a:lumOff val="35000"/>
                  </a:prstClr>
                </a:solidFill>
                <a:latin typeface="Verdana" panose="020B0604030504040204" pitchFamily="34" charset="0"/>
              </a:rPr>
              <a:t> die </a:t>
            </a:r>
            <a:r>
              <a:rPr lang="en-GB" sz="1400" dirty="0" err="1">
                <a:solidFill>
                  <a:prstClr val="black">
                    <a:lumMod val="65000"/>
                    <a:lumOff val="35000"/>
                  </a:prstClr>
                </a:solidFill>
                <a:latin typeface="Verdana" panose="020B0604030504040204" pitchFamily="34" charset="0"/>
              </a:rPr>
              <a:t>Steuerzahler</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nicht</a:t>
            </a:r>
            <a:r>
              <a:rPr lang="en-GB" sz="1400" dirty="0">
                <a:solidFill>
                  <a:prstClr val="black">
                    <a:lumMod val="65000"/>
                    <a:lumOff val="35000"/>
                  </a:prstClr>
                </a:solidFill>
                <a:latin typeface="Verdana" panose="020B0604030504040204" pitchFamily="34" charset="0"/>
              </a:rPr>
              <a:t> </a:t>
            </a:r>
            <a:r>
              <a:rPr lang="en-GB" sz="1400" dirty="0" err="1">
                <a:solidFill>
                  <a:prstClr val="black">
                    <a:lumMod val="65000"/>
                    <a:lumOff val="35000"/>
                  </a:prstClr>
                </a:solidFill>
                <a:latin typeface="Verdana" panose="020B0604030504040204" pitchFamily="34" charset="0"/>
              </a:rPr>
              <a:t>belangt</a:t>
            </a:r>
            <a:r>
              <a:rPr lang="en-GB" sz="1400" dirty="0">
                <a:solidFill>
                  <a:prstClr val="black">
                    <a:lumMod val="65000"/>
                    <a:lumOff val="35000"/>
                  </a:prstClr>
                </a:solidFill>
                <a:latin typeface="Verdana" panose="020B0604030504040204" pitchFamily="34" charset="0"/>
              </a:rPr>
              <a:t> warden. </a:t>
            </a:r>
          </a:p>
        </p:txBody>
      </p:sp>
      <p:pic>
        <p:nvPicPr>
          <p:cNvPr id="44037" name="Picture 6">
            <a:extLst>
              <a:ext uri="{FF2B5EF4-FFF2-40B4-BE49-F238E27FC236}">
                <a16:creationId xmlns:a16="http://schemas.microsoft.com/office/drawing/2014/main" id="{DB6D3768-7B30-4ED4-B891-D3C6458284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600" y="2079625"/>
            <a:ext cx="2092325"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a:extLst>
              <a:ext uri="{FF2B5EF4-FFF2-40B4-BE49-F238E27FC236}">
                <a16:creationId xmlns:a16="http://schemas.microsoft.com/office/drawing/2014/main" id="{6C9A3347-2557-40BC-BB61-4FDC953620BD}"/>
              </a:ext>
            </a:extLst>
          </p:cNvPr>
          <p:cNvSpPr>
            <a:spLocks noGrp="1"/>
          </p:cNvSpPr>
          <p:nvPr>
            <p:ph type="title"/>
          </p:nvPr>
        </p:nvSpPr>
        <p:spPr>
          <a:xfrm>
            <a:off x="768350" y="-1588"/>
            <a:ext cx="7886700" cy="723901"/>
          </a:xfrm>
        </p:spPr>
        <p:txBody>
          <a:bodyPr/>
          <a:lstStyle/>
          <a:p>
            <a:pPr eaLnBrk="1" hangingPunct="1"/>
            <a:r>
              <a:rPr lang="de-DE" altLang="nl-BE" sz="2000">
                <a:solidFill>
                  <a:schemeClr val="bg1"/>
                </a:solidFill>
                <a:latin typeface="Verdana" panose="020B0604030504040204" pitchFamily="34" charset="0"/>
                <a:ea typeface="Verdana" panose="020B0604030504040204" pitchFamily="34" charset="0"/>
                <a:cs typeface="Verdana" panose="020B0604030504040204" pitchFamily="34" charset="0"/>
              </a:rPr>
              <a:t>Wofür werden die EU-Gelder ausgegeben?</a:t>
            </a:r>
            <a:endParaRPr lang="nl-BE" altLang="nl-BE"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46083" name="Content Placeholder 3">
            <a:extLst>
              <a:ext uri="{FF2B5EF4-FFF2-40B4-BE49-F238E27FC236}">
                <a16:creationId xmlns:a16="http://schemas.microsoft.com/office/drawing/2014/main" id="{62B5DDBD-AE2C-4BDF-BF6E-4BC68041864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31925" y="958850"/>
            <a:ext cx="6562725" cy="4759325"/>
          </a:xfrm>
        </p:spPr>
      </p:pic>
      <p:pic>
        <p:nvPicPr>
          <p:cNvPr id="46084" name="TextBox 4">
            <a:extLst>
              <a:ext uri="{FF2B5EF4-FFF2-40B4-BE49-F238E27FC236}">
                <a16:creationId xmlns:a16="http://schemas.microsoft.com/office/drawing/2014/main" id="{A86AAD46-F12F-4F61-8474-689B7EB309E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700" y="5676900"/>
            <a:ext cx="70612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a:extLst>
              <a:ext uri="{FF2B5EF4-FFF2-40B4-BE49-F238E27FC236}">
                <a16:creationId xmlns:a16="http://schemas.microsoft.com/office/drawing/2014/main" id="{9C35D14E-1E7E-4C6A-AA5A-7C698F27459B}"/>
              </a:ext>
            </a:extLst>
          </p:cNvPr>
          <p:cNvSpPr>
            <a:spLocks noGrp="1"/>
          </p:cNvSpPr>
          <p:nvPr>
            <p:ph type="title"/>
          </p:nvPr>
        </p:nvSpPr>
        <p:spPr>
          <a:xfrm>
            <a:off x="628650" y="0"/>
            <a:ext cx="7886700" cy="723900"/>
          </a:xfrm>
        </p:spPr>
        <p:txBody>
          <a:bodyPr/>
          <a:lstStyle/>
          <a:p>
            <a:pPr eaLnBrk="1" hangingPunct="1"/>
            <a:r>
              <a:rPr lang="en-US" altLang="en-US"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Klimawandel</a:t>
            </a:r>
            <a:r>
              <a:rPr lang="en-US"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 </a:t>
            </a:r>
            <a:r>
              <a:rPr lang="de-DE"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die ehrgeizigen Ziele der EU</a:t>
            </a:r>
            <a:endParaRPr lang="nl-BE"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2227" name="Rectangle 3">
            <a:extLst>
              <a:ext uri="{FF2B5EF4-FFF2-40B4-BE49-F238E27FC236}">
                <a16:creationId xmlns:a16="http://schemas.microsoft.com/office/drawing/2014/main" id="{0076512F-CC53-4709-8DFD-1259053857E0}"/>
              </a:ext>
            </a:extLst>
          </p:cNvPr>
          <p:cNvSpPr txBox="1">
            <a:spLocks noChangeArrowheads="1"/>
          </p:cNvSpPr>
          <p:nvPr/>
        </p:nvSpPr>
        <p:spPr bwMode="auto">
          <a:xfrm>
            <a:off x="1014555" y="1710766"/>
            <a:ext cx="2954705" cy="26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eaLnBrk="1" hangingPunct="1">
              <a:lnSpc>
                <a:spcPct val="100000"/>
              </a:lnSpc>
              <a:buNone/>
              <a:defRPr/>
            </a:pPr>
            <a:r>
              <a:rPr lang="de-DE" altLang="en-US" sz="1200" dirty="0">
                <a:solidFill>
                  <a:srgbClr val="595959"/>
                </a:solidFill>
                <a:latin typeface="Verdana" panose="020B0604030504040204" pitchFamily="34" charset="0"/>
              </a:rPr>
              <a:t>Bis 2050 klimaneutral zu werden, erscheint fast unmöglich und ist doch eine riesige Chance.</a:t>
            </a:r>
            <a:r>
              <a:rPr lang="en-US" altLang="en-US" sz="1200" dirty="0">
                <a:solidFill>
                  <a:srgbClr val="595959"/>
                </a:solidFill>
                <a:latin typeface="Verdana" panose="020B0604030504040204" pitchFamily="34" charset="0"/>
              </a:rPr>
              <a:t> </a:t>
            </a:r>
            <a:r>
              <a:rPr lang="de-DE" altLang="en-US" sz="1200" dirty="0">
                <a:solidFill>
                  <a:srgbClr val="595959"/>
                </a:solidFill>
                <a:latin typeface="Verdana" panose="020B0604030504040204" pitchFamily="34" charset="0"/>
              </a:rPr>
              <a:t>Um dieses Ziel zu erreichen, hat die Europäische Kommission im </a:t>
            </a:r>
            <a:r>
              <a:rPr lang="en-US" altLang="en-US" sz="1200" dirty="0" err="1">
                <a:solidFill>
                  <a:srgbClr val="595959"/>
                </a:solidFill>
                <a:latin typeface="Verdana" panose="020B0604030504040204" pitchFamily="34" charset="0"/>
              </a:rPr>
              <a:t>Dezember</a:t>
            </a:r>
            <a:r>
              <a:rPr lang="en-US" altLang="en-US" sz="1200" dirty="0">
                <a:solidFill>
                  <a:srgbClr val="595959"/>
                </a:solidFill>
                <a:latin typeface="Verdana" panose="020B0604030504040204" pitchFamily="34" charset="0"/>
              </a:rPr>
              <a:t> 2019 </a:t>
            </a:r>
            <a:r>
              <a:rPr lang="de-DE" altLang="en-US" sz="1200" dirty="0">
                <a:solidFill>
                  <a:srgbClr val="595959"/>
                </a:solidFill>
                <a:latin typeface="Verdana" panose="020B0604030504040204" pitchFamily="34" charset="0"/>
              </a:rPr>
              <a:t>ihren </a:t>
            </a:r>
            <a:r>
              <a:rPr lang="en-US" altLang="en-US" sz="1200" b="1" dirty="0" err="1">
                <a:solidFill>
                  <a:srgbClr val="595959"/>
                </a:solidFill>
                <a:latin typeface="Verdana" panose="020B0604030504040204" pitchFamily="34" charset="0"/>
              </a:rPr>
              <a:t>europäischen</a:t>
            </a:r>
            <a:r>
              <a:rPr lang="en-US" altLang="en-US" sz="1200" b="1" dirty="0">
                <a:solidFill>
                  <a:srgbClr val="595959"/>
                </a:solidFill>
                <a:latin typeface="Verdana" panose="020B0604030504040204" pitchFamily="34" charset="0"/>
              </a:rPr>
              <a:t> </a:t>
            </a:r>
            <a:r>
              <a:rPr lang="en-US" altLang="en-US" sz="1200" b="1" dirty="0" err="1">
                <a:solidFill>
                  <a:srgbClr val="595959"/>
                </a:solidFill>
                <a:latin typeface="Verdana" panose="020B0604030504040204" pitchFamily="34" charset="0"/>
              </a:rPr>
              <a:t>Grünen</a:t>
            </a:r>
            <a:r>
              <a:rPr lang="en-US" altLang="en-US" sz="1200" b="1" dirty="0">
                <a:solidFill>
                  <a:srgbClr val="595959"/>
                </a:solidFill>
                <a:latin typeface="Verdana" panose="020B0604030504040204" pitchFamily="34" charset="0"/>
              </a:rPr>
              <a:t> Deal </a:t>
            </a:r>
            <a:r>
              <a:rPr lang="en-US" altLang="en-US" sz="1200" dirty="0" err="1">
                <a:solidFill>
                  <a:srgbClr val="595959"/>
                </a:solidFill>
                <a:latin typeface="Verdana" panose="020B0604030504040204" pitchFamily="34" charset="0"/>
              </a:rPr>
              <a:t>vorgestellt</a:t>
            </a:r>
            <a:r>
              <a:rPr lang="en-US" altLang="en-US" sz="1200" dirty="0">
                <a:solidFill>
                  <a:srgbClr val="595959"/>
                </a:solidFill>
                <a:latin typeface="Verdana" panose="020B0604030504040204" pitchFamily="34" charset="0"/>
              </a:rPr>
              <a:t>.</a:t>
            </a:r>
          </a:p>
          <a:p>
            <a:pPr marL="0" indent="0" algn="just" eaLnBrk="1" hangingPunct="1">
              <a:lnSpc>
                <a:spcPct val="100000"/>
              </a:lnSpc>
              <a:buNone/>
              <a:defRPr/>
            </a:pPr>
            <a:r>
              <a:rPr lang="de-DE" altLang="en-US" sz="1200" dirty="0">
                <a:solidFill>
                  <a:srgbClr val="595959"/>
                </a:solidFill>
                <a:latin typeface="Verdana" panose="020B0604030504040204" pitchFamily="34" charset="0"/>
              </a:rPr>
              <a:t>Der europäische Grüne Deal ist integraler Bestandteil der Strategie der Kommission zur Umsetzung der Agenda 2030 und der UN-Ziele für nachhaltige Entwicklung.</a:t>
            </a:r>
            <a:endParaRPr lang="en-US" altLang="en-US" sz="1200" dirty="0">
              <a:solidFill>
                <a:srgbClr val="595959"/>
              </a:solidFill>
              <a:latin typeface="Verdana" panose="020B0604030504040204" pitchFamily="34" charset="0"/>
            </a:endParaRPr>
          </a:p>
        </p:txBody>
      </p:sp>
      <p:sp>
        <p:nvSpPr>
          <p:cNvPr id="41988" name="Rectangle 3">
            <a:extLst>
              <a:ext uri="{FF2B5EF4-FFF2-40B4-BE49-F238E27FC236}">
                <a16:creationId xmlns:a16="http://schemas.microsoft.com/office/drawing/2014/main" id="{818BD26D-3F74-4FCD-87A7-1B3E52F96B4D}"/>
              </a:ext>
            </a:extLst>
          </p:cNvPr>
          <p:cNvSpPr txBox="1">
            <a:spLocks noChangeArrowheads="1"/>
          </p:cNvSpPr>
          <p:nvPr/>
        </p:nvSpPr>
        <p:spPr bwMode="auto">
          <a:xfrm>
            <a:off x="1418763" y="1103660"/>
            <a:ext cx="7578725" cy="39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None/>
            </a:pPr>
            <a:r>
              <a:rPr lang="de-DE" altLang="en-US" sz="1600" b="1" dirty="0">
                <a:solidFill>
                  <a:srgbClr val="359AC2"/>
                </a:solidFill>
                <a:latin typeface="Verdana" panose="020B0604030504040204" pitchFamily="34" charset="0"/>
                <a:ea typeface="Verdana" panose="020B0604030504040204" pitchFamily="34" charset="0"/>
                <a:cs typeface="Verdana" panose="020B0604030504040204" pitchFamily="34" charset="0"/>
              </a:rPr>
              <a:t>Ambitioniertere Klimaschutzziele der EU für 2030 und 2050</a:t>
            </a:r>
            <a:r>
              <a:rPr lang="en-US" altLang="en-US" sz="1600" b="1" dirty="0">
                <a:solidFill>
                  <a:srgbClr val="359AC2"/>
                </a:solidFill>
                <a:latin typeface="Verdana" panose="020B0604030504040204" pitchFamily="34" charset="0"/>
                <a:ea typeface="Verdana" panose="020B0604030504040204" pitchFamily="34" charset="0"/>
                <a:cs typeface="Verdana" panose="020B0604030504040204" pitchFamily="34" charset="0"/>
              </a:rPr>
              <a:t> </a:t>
            </a:r>
            <a:endParaRPr lang="de-DE" altLang="en-US" sz="1600" b="1" dirty="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41989" name="TextBox 1">
            <a:extLst>
              <a:ext uri="{FF2B5EF4-FFF2-40B4-BE49-F238E27FC236}">
                <a16:creationId xmlns:a16="http://schemas.microsoft.com/office/drawing/2014/main" id="{93A72560-B943-499D-B6BD-776DF674A573}"/>
              </a:ext>
            </a:extLst>
          </p:cNvPr>
          <p:cNvSpPr txBox="1">
            <a:spLocks noChangeArrowheads="1"/>
          </p:cNvSpPr>
          <p:nvPr/>
        </p:nvSpPr>
        <p:spPr bwMode="auto">
          <a:xfrm>
            <a:off x="6664325" y="6391275"/>
            <a:ext cx="1270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GB" altLang="en-US" sz="800" dirty="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825" y="1710767"/>
            <a:ext cx="4504525" cy="2784536"/>
          </a:xfrm>
          <a:prstGeom prst="rect">
            <a:avLst/>
          </a:prstGeom>
        </p:spPr>
      </p:pic>
      <p:sp>
        <p:nvSpPr>
          <p:cNvPr id="3" name="TextBox 2"/>
          <p:cNvSpPr txBox="1"/>
          <p:nvPr/>
        </p:nvSpPr>
        <p:spPr>
          <a:xfrm>
            <a:off x="1056120" y="4581743"/>
            <a:ext cx="7551074" cy="2123658"/>
          </a:xfrm>
          <a:prstGeom prst="rect">
            <a:avLst/>
          </a:prstGeom>
          <a:noFill/>
        </p:spPr>
        <p:txBody>
          <a:bodyPr wrap="square" rtlCol="0">
            <a:spAutoFit/>
          </a:bodyPr>
          <a:lstStyle/>
          <a:p>
            <a:r>
              <a:rPr lang="de-DE" sz="1200" dirty="0">
                <a:latin typeface="Verdana" panose="020B0604030504040204" pitchFamily="34" charset="0"/>
                <a:ea typeface="Verdana" panose="020B0604030504040204" pitchFamily="34" charset="0"/>
                <a:cs typeface="Verdana" panose="020B0604030504040204" pitchFamily="34" charset="0"/>
              </a:rPr>
              <a:t>Bis März 2020 will die Kommission das erste europäische „Klimagesetz“ vorschlagen</a:t>
            </a:r>
            <a:r>
              <a:rPr lang="en-US" sz="1200" dirty="0">
                <a:latin typeface="Verdana" panose="020B0604030504040204" pitchFamily="34" charset="0"/>
                <a:ea typeface="Verdana" panose="020B0604030504040204" pitchFamily="34" charset="0"/>
                <a:cs typeface="Verdana" panose="020B0604030504040204" pitchFamily="34" charset="0"/>
              </a:rPr>
              <a:t>. </a:t>
            </a:r>
            <a:r>
              <a:rPr lang="de-DE" sz="1200" dirty="0">
                <a:latin typeface="Verdana" panose="020B0604030504040204" pitchFamily="34" charset="0"/>
                <a:ea typeface="Verdana" panose="020B0604030504040204" pitchFamily="34" charset="0"/>
                <a:cs typeface="Verdana" panose="020B0604030504040204" pitchFamily="34" charset="0"/>
              </a:rPr>
              <a:t>Damit wird das Ziel der Klimaneutralität bis 2050 in Rechtsvorschriften verankert.</a:t>
            </a:r>
          </a:p>
          <a:p>
            <a:endParaRPr lang="en-US" sz="1200" dirty="0">
              <a:latin typeface="Verdana" panose="020B0604030504040204" pitchFamily="34" charset="0"/>
              <a:ea typeface="Verdana" panose="020B0604030504040204" pitchFamily="34" charset="0"/>
              <a:cs typeface="Verdana" panose="020B0604030504040204" pitchFamily="34" charset="0"/>
            </a:endParaRPr>
          </a:p>
          <a:p>
            <a:r>
              <a:rPr lang="de-DE" sz="1200" dirty="0">
                <a:latin typeface="Verdana" panose="020B0604030504040204" pitchFamily="34" charset="0"/>
                <a:ea typeface="Verdana" panose="020B0604030504040204" pitchFamily="34" charset="0"/>
                <a:cs typeface="Verdana" panose="020B0604030504040204" pitchFamily="34" charset="0"/>
              </a:rPr>
              <a:t>Die EU hat bereits damit begonnen, ihre Wirtschaft zu modernisieren und umzugestalten, um klimaneutral zu werden.</a:t>
            </a:r>
            <a:r>
              <a:rPr lang="en-US" sz="1200" dirty="0">
                <a:latin typeface="Verdana" panose="020B0604030504040204" pitchFamily="34" charset="0"/>
                <a:ea typeface="Verdana" panose="020B0604030504040204" pitchFamily="34" charset="0"/>
                <a:cs typeface="Verdana" panose="020B0604030504040204" pitchFamily="34" charset="0"/>
              </a:rPr>
              <a:t> </a:t>
            </a:r>
            <a:r>
              <a:rPr lang="de-DE" sz="1200" dirty="0">
                <a:latin typeface="Verdana" panose="020B0604030504040204" pitchFamily="34" charset="0"/>
                <a:ea typeface="Verdana" panose="020B0604030504040204" pitchFamily="34" charset="0"/>
                <a:cs typeface="Verdana" panose="020B0604030504040204" pitchFamily="34" charset="0"/>
              </a:rPr>
              <a:t>Im Zeitraum 1990 bis 2018 konnte sie die Treibhausgasemissionen um 23 % senken, während ihre Wirtschaft um 61 % wuchs.</a:t>
            </a:r>
            <a:endParaRPr lang="en-US" sz="1200" dirty="0">
              <a:latin typeface="Verdana" panose="020B0604030504040204" pitchFamily="34" charset="0"/>
              <a:ea typeface="Verdana" panose="020B0604030504040204" pitchFamily="34" charset="0"/>
              <a:cs typeface="Verdana" panose="020B0604030504040204" pitchFamily="34" charset="0"/>
            </a:endParaRPr>
          </a:p>
          <a:p>
            <a:endParaRPr lang="en-US" sz="1200" dirty="0">
              <a:latin typeface="Verdana" panose="020B0604030504040204" pitchFamily="34" charset="0"/>
              <a:ea typeface="Verdana" panose="020B0604030504040204" pitchFamily="34" charset="0"/>
              <a:cs typeface="Verdana" panose="020B0604030504040204" pitchFamily="34" charset="0"/>
            </a:endParaRPr>
          </a:p>
          <a:p>
            <a:r>
              <a:rPr lang="de-DE" sz="1200" dirty="0">
                <a:latin typeface="Verdana" panose="020B0604030504040204" pitchFamily="34" charset="0"/>
                <a:ea typeface="Verdana" panose="020B0604030504040204" pitchFamily="34" charset="0"/>
                <a:cs typeface="Verdana" panose="020B0604030504040204" pitchFamily="34" charset="0"/>
              </a:rPr>
              <a:t>Bis zum Sommer 2020 wird die Kommission einen auf Umweltauswirkungen geprüften Plan vorlegen, mit dem die Reduktionsvorgabe der EU für die Treibhausgasemissionen bis 2030 auf verantwortungsvolle Weise auf mindestens 50 % und angestrebte 55 % gegenüber 1990 angehoben werden soll</a:t>
            </a:r>
            <a:r>
              <a:rPr lang="en-US" sz="1200"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788076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96E1E2E0-FEBB-4EE2-B79F-82635AE9CA73}"/>
              </a:ext>
            </a:extLst>
          </p:cNvPr>
          <p:cNvSpPr>
            <a:spLocks noGrp="1" noChangeArrowheads="1"/>
          </p:cNvSpPr>
          <p:nvPr>
            <p:ph type="title"/>
          </p:nvPr>
        </p:nvSpPr>
        <p:spPr>
          <a:xfrm>
            <a:off x="457200" y="115888"/>
            <a:ext cx="7427913" cy="504825"/>
          </a:xfrm>
        </p:spPr>
        <p:txBody>
          <a:bodyPr/>
          <a:lstStyle/>
          <a:p>
            <a:pPr eaLnBrk="1" hangingPunct="1"/>
            <a:r>
              <a:rPr lang="de-DE" altLang="en-US" b="0"/>
              <a:t>Der Euro – eine einheitliche Währung für Europa</a:t>
            </a:r>
            <a:endParaRPr lang="en-US" altLang="en-US" b="0"/>
          </a:p>
        </p:txBody>
      </p:sp>
      <p:pic>
        <p:nvPicPr>
          <p:cNvPr id="53251" name="Picture 1">
            <a:extLst>
              <a:ext uri="{FF2B5EF4-FFF2-40B4-BE49-F238E27FC236}">
                <a16:creationId xmlns:a16="http://schemas.microsoft.com/office/drawing/2014/main" id="{7A40E502-8DFA-4679-AB50-B6E4F8061F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06938" y="974725"/>
            <a:ext cx="3641725"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4">
            <a:extLst>
              <a:ext uri="{FF2B5EF4-FFF2-40B4-BE49-F238E27FC236}">
                <a16:creationId xmlns:a16="http://schemas.microsoft.com/office/drawing/2014/main" id="{ADD2845F-3F68-4AA9-B8E5-CA3FB1048176}"/>
              </a:ext>
            </a:extLst>
          </p:cNvPr>
          <p:cNvSpPr>
            <a:spLocks noChangeArrowheads="1"/>
          </p:cNvSpPr>
          <p:nvPr/>
        </p:nvSpPr>
        <p:spPr bwMode="auto">
          <a:xfrm>
            <a:off x="5264150" y="3722688"/>
            <a:ext cx="343693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en-US" sz="1000" b="0">
                <a:solidFill>
                  <a:srgbClr val="595959"/>
                </a:solidFill>
              </a:rPr>
              <a:t>EU-Länder, in denen der Euro verwendet wird</a:t>
            </a:r>
            <a:endParaRPr lang="en-US" altLang="en-US" sz="1000" b="0">
              <a:solidFill>
                <a:srgbClr val="595959"/>
              </a:solidFill>
            </a:endParaRPr>
          </a:p>
        </p:txBody>
      </p:sp>
      <p:sp>
        <p:nvSpPr>
          <p:cNvPr id="53253" name="Rectangle 4">
            <a:extLst>
              <a:ext uri="{FF2B5EF4-FFF2-40B4-BE49-F238E27FC236}">
                <a16:creationId xmlns:a16="http://schemas.microsoft.com/office/drawing/2014/main" id="{80C2104A-8AA8-45BE-9521-EBF580586B7D}"/>
              </a:ext>
            </a:extLst>
          </p:cNvPr>
          <p:cNvSpPr>
            <a:spLocks noChangeArrowheads="1"/>
          </p:cNvSpPr>
          <p:nvPr/>
        </p:nvSpPr>
        <p:spPr bwMode="auto">
          <a:xfrm>
            <a:off x="5264150" y="3905250"/>
            <a:ext cx="34369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en-US" sz="1000" b="0">
                <a:solidFill>
                  <a:srgbClr val="595959"/>
                </a:solidFill>
              </a:rPr>
              <a:t>EU-Länder, in denen der Euro nicht verwendet wird</a:t>
            </a:r>
          </a:p>
        </p:txBody>
      </p:sp>
      <p:sp>
        <p:nvSpPr>
          <p:cNvPr id="11" name="TextBox 10">
            <a:extLst>
              <a:ext uri="{FF2B5EF4-FFF2-40B4-BE49-F238E27FC236}">
                <a16:creationId xmlns:a16="http://schemas.microsoft.com/office/drawing/2014/main" id="{5F77A64E-3A4A-46A3-85AE-CA4CBDE16552}"/>
              </a:ext>
            </a:extLst>
          </p:cNvPr>
          <p:cNvSpPr txBox="1"/>
          <p:nvPr/>
        </p:nvSpPr>
        <p:spPr>
          <a:xfrm>
            <a:off x="611188" y="1620838"/>
            <a:ext cx="3743325" cy="2430462"/>
          </a:xfrm>
          <a:prstGeom prst="rect">
            <a:avLst/>
          </a:prstGeom>
          <a:noFill/>
        </p:spPr>
        <p:txBody>
          <a:bodyPr>
            <a:spAutoFit/>
          </a:bodyPr>
          <a:lstStyle/>
          <a:p>
            <a:pPr>
              <a:defRPr/>
            </a:pPr>
            <a:r>
              <a:rPr lang="en-US" dirty="0" err="1">
                <a:solidFill>
                  <a:srgbClr val="359AC2"/>
                </a:solidFill>
                <a:latin typeface="Verdana" panose="020B0604030504040204" pitchFamily="34" charset="0"/>
                <a:ea typeface="Verdana" panose="020B0604030504040204" pitchFamily="34" charset="0"/>
                <a:cs typeface="Verdana" panose="020B0604030504040204" pitchFamily="34" charset="0"/>
              </a:rPr>
              <a:t>Warum</a:t>
            </a:r>
            <a:r>
              <a:rPr lang="en-US" dirty="0">
                <a:solidFill>
                  <a:srgbClr val="359AC2"/>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rgbClr val="359AC2"/>
                </a:solidFill>
                <a:latin typeface="Verdana" panose="020B0604030504040204" pitchFamily="34" charset="0"/>
                <a:ea typeface="Verdana" panose="020B0604030504040204" pitchFamily="34" charset="0"/>
                <a:cs typeface="Verdana" panose="020B0604030504040204" pitchFamily="34" charset="0"/>
              </a:rPr>
              <a:t>brauchen</a:t>
            </a:r>
            <a:r>
              <a:rPr lang="en-US" dirty="0">
                <a:solidFill>
                  <a:srgbClr val="359AC2"/>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rgbClr val="359AC2"/>
                </a:solidFill>
                <a:latin typeface="Verdana" panose="020B0604030504040204" pitchFamily="34" charset="0"/>
                <a:ea typeface="Verdana" panose="020B0604030504040204" pitchFamily="34" charset="0"/>
                <a:cs typeface="Verdana" panose="020B0604030504040204" pitchFamily="34" charset="0"/>
              </a:rPr>
              <a:t>wir</a:t>
            </a:r>
            <a:r>
              <a:rPr lang="en-US" dirty="0">
                <a:solidFill>
                  <a:srgbClr val="359AC2"/>
                </a:solidFill>
                <a:latin typeface="Verdana" panose="020B0604030504040204" pitchFamily="34" charset="0"/>
                <a:ea typeface="Verdana" panose="020B0604030504040204" pitchFamily="34" charset="0"/>
                <a:cs typeface="Verdana" panose="020B0604030504040204" pitchFamily="34" charset="0"/>
              </a:rPr>
              <a:t> den Euro?</a:t>
            </a:r>
          </a:p>
          <a:p>
            <a:pPr>
              <a:defRPr/>
            </a:pPr>
            <a:endParaRPr lang="en-US" sz="1200" dirty="0">
              <a:solidFill>
                <a:schemeClr val="tx2"/>
              </a:solidFill>
              <a:latin typeface="Verdana"/>
            </a:endParaRPr>
          </a:p>
          <a:p>
            <a:pPr marL="171450" indent="-171450">
              <a:buFont typeface="Arial" panose="020B0604020202020204" pitchFamily="34" charset="0"/>
              <a:buChar char="•"/>
              <a:defRPr/>
            </a:pPr>
            <a:r>
              <a:rPr lang="en-GB" sz="1300" dirty="0">
                <a:solidFill>
                  <a:srgbClr val="595959"/>
                </a:solidFill>
                <a:latin typeface="Verdana" panose="020B0604030504040204" pitchFamily="34" charset="0"/>
              </a:rPr>
              <a:t>Kein </a:t>
            </a:r>
            <a:r>
              <a:rPr lang="en-GB" sz="1300" dirty="0" err="1">
                <a:solidFill>
                  <a:srgbClr val="595959"/>
                </a:solidFill>
                <a:latin typeface="Verdana" panose="020B0604030504040204" pitchFamily="34" charset="0"/>
              </a:rPr>
              <a:t>Fluktuationsrisiko</a:t>
            </a:r>
            <a:r>
              <a:rPr lang="en-GB" sz="1300" dirty="0">
                <a:solidFill>
                  <a:srgbClr val="595959"/>
                </a:solidFill>
                <a:latin typeface="Verdana" panose="020B0604030504040204" pitchFamily="34" charset="0"/>
              </a:rPr>
              <a:t> und </a:t>
            </a:r>
            <a:r>
              <a:rPr lang="en-GB" sz="1300" dirty="0" err="1">
                <a:solidFill>
                  <a:srgbClr val="595959"/>
                </a:solidFill>
                <a:latin typeface="Verdana" panose="020B0604030504040204" pitchFamily="34" charset="0"/>
              </a:rPr>
              <a:t>kein</a:t>
            </a:r>
            <a:r>
              <a:rPr lang="en-GB" sz="1300" dirty="0">
                <a:solidFill>
                  <a:srgbClr val="595959"/>
                </a:solidFill>
                <a:latin typeface="Verdana" panose="020B0604030504040204" pitchFamily="34" charset="0"/>
              </a:rPr>
              <a:t> </a:t>
            </a:r>
            <a:r>
              <a:rPr lang="en-GB" sz="1300" dirty="0" err="1">
                <a:solidFill>
                  <a:srgbClr val="595959"/>
                </a:solidFill>
                <a:latin typeface="Verdana" panose="020B0604030504040204" pitchFamily="34" charset="0"/>
              </a:rPr>
              <a:t>Wechselkursrisiko</a:t>
            </a:r>
            <a:br>
              <a:rPr lang="en-GB" sz="1300" dirty="0">
                <a:solidFill>
                  <a:srgbClr val="595959"/>
                </a:solidFill>
                <a:latin typeface="Verdana" panose="020B0604030504040204" pitchFamily="34" charset="0"/>
              </a:rPr>
            </a:br>
            <a:endParaRPr lang="en-GB" sz="1300" dirty="0">
              <a:solidFill>
                <a:srgbClr val="595959"/>
              </a:solidFill>
              <a:latin typeface="Verdana" panose="020B0604030504040204" pitchFamily="34" charset="0"/>
            </a:endParaRPr>
          </a:p>
          <a:p>
            <a:pPr marL="171450" indent="-171450">
              <a:buFont typeface="Arial" panose="020B0604020202020204" pitchFamily="34" charset="0"/>
              <a:buChar char="•"/>
              <a:defRPr/>
            </a:pPr>
            <a:r>
              <a:rPr lang="en-GB" sz="1300" dirty="0" err="1">
                <a:solidFill>
                  <a:srgbClr val="595959"/>
                </a:solidFill>
                <a:latin typeface="Verdana" panose="020B0604030504040204" pitchFamily="34" charset="0"/>
              </a:rPr>
              <a:t>Größere</a:t>
            </a:r>
            <a:r>
              <a:rPr lang="en-GB" sz="1300" dirty="0">
                <a:solidFill>
                  <a:srgbClr val="595959"/>
                </a:solidFill>
                <a:latin typeface="Verdana" panose="020B0604030504040204" pitchFamily="34" charset="0"/>
              </a:rPr>
              <a:t> </a:t>
            </a:r>
            <a:r>
              <a:rPr lang="en-GB" sz="1300" dirty="0" err="1">
                <a:solidFill>
                  <a:srgbClr val="595959"/>
                </a:solidFill>
                <a:latin typeface="Verdana" panose="020B0604030504040204" pitchFamily="34" charset="0"/>
              </a:rPr>
              <a:t>Auswahl</a:t>
            </a:r>
            <a:r>
              <a:rPr lang="en-GB" sz="1300" dirty="0">
                <a:solidFill>
                  <a:srgbClr val="595959"/>
                </a:solidFill>
                <a:latin typeface="Verdana" panose="020B0604030504040204" pitchFamily="34" charset="0"/>
              </a:rPr>
              <a:t> und </a:t>
            </a:r>
            <a:r>
              <a:rPr lang="en-GB" sz="1300" dirty="0" err="1">
                <a:solidFill>
                  <a:srgbClr val="595959"/>
                </a:solidFill>
                <a:latin typeface="Verdana" panose="020B0604030504040204" pitchFamily="34" charset="0"/>
              </a:rPr>
              <a:t>stabilere</a:t>
            </a:r>
            <a:r>
              <a:rPr lang="en-GB" sz="1300" dirty="0">
                <a:solidFill>
                  <a:srgbClr val="595959"/>
                </a:solidFill>
                <a:latin typeface="Verdana" panose="020B0604030504040204" pitchFamily="34" charset="0"/>
              </a:rPr>
              <a:t> </a:t>
            </a:r>
            <a:r>
              <a:rPr lang="en-GB" sz="1300" dirty="0" err="1">
                <a:solidFill>
                  <a:srgbClr val="595959"/>
                </a:solidFill>
                <a:latin typeface="Verdana" panose="020B0604030504040204" pitchFamily="34" charset="0"/>
              </a:rPr>
              <a:t>Preise</a:t>
            </a:r>
            <a:r>
              <a:rPr lang="en-GB" sz="1300" dirty="0">
                <a:solidFill>
                  <a:srgbClr val="595959"/>
                </a:solidFill>
                <a:latin typeface="Verdana" panose="020B0604030504040204" pitchFamily="34" charset="0"/>
              </a:rPr>
              <a:t> </a:t>
            </a:r>
            <a:r>
              <a:rPr lang="en-GB" sz="1300" dirty="0" err="1">
                <a:solidFill>
                  <a:srgbClr val="595959"/>
                </a:solidFill>
                <a:latin typeface="Verdana" panose="020B0604030504040204" pitchFamily="34" charset="0"/>
              </a:rPr>
              <a:t>für</a:t>
            </a:r>
            <a:r>
              <a:rPr lang="en-GB" sz="1300" dirty="0">
                <a:solidFill>
                  <a:srgbClr val="595959"/>
                </a:solidFill>
                <a:latin typeface="Verdana" panose="020B0604030504040204" pitchFamily="34" charset="0"/>
              </a:rPr>
              <a:t> </a:t>
            </a:r>
            <a:r>
              <a:rPr lang="en-GB" sz="1300" dirty="0" err="1">
                <a:solidFill>
                  <a:srgbClr val="595959"/>
                </a:solidFill>
                <a:latin typeface="Verdana" panose="020B0604030504040204" pitchFamily="34" charset="0"/>
              </a:rPr>
              <a:t>Verbraucher</a:t>
            </a:r>
            <a:endParaRPr lang="en-GB" sz="1300" dirty="0">
              <a:solidFill>
                <a:srgbClr val="595959"/>
              </a:solidFill>
              <a:latin typeface="Verdana" panose="020B0604030504040204" pitchFamily="34" charset="0"/>
            </a:endParaRPr>
          </a:p>
          <a:p>
            <a:pPr marL="171450" indent="-171450">
              <a:buFont typeface="Arial" panose="020B0604020202020204" pitchFamily="34" charset="0"/>
              <a:buChar char="•"/>
              <a:defRPr/>
            </a:pPr>
            <a:endParaRPr lang="en-GB" sz="1300" dirty="0">
              <a:solidFill>
                <a:srgbClr val="595959"/>
              </a:solidFill>
              <a:latin typeface="Verdana" panose="020B0604030504040204" pitchFamily="34" charset="0"/>
            </a:endParaRPr>
          </a:p>
          <a:p>
            <a:pPr marL="171450" indent="-171450">
              <a:buFont typeface="Arial" panose="020B0604020202020204" pitchFamily="34" charset="0"/>
              <a:buChar char="•"/>
              <a:defRPr/>
            </a:pPr>
            <a:r>
              <a:rPr lang="en-GB" sz="1300" dirty="0" err="1">
                <a:solidFill>
                  <a:srgbClr val="595959"/>
                </a:solidFill>
                <a:latin typeface="Verdana" panose="020B0604030504040204" pitchFamily="34" charset="0"/>
              </a:rPr>
              <a:t>Engere</a:t>
            </a:r>
            <a:r>
              <a:rPr lang="en-GB" sz="1300" dirty="0">
                <a:solidFill>
                  <a:srgbClr val="595959"/>
                </a:solidFill>
                <a:latin typeface="Verdana" panose="020B0604030504040204" pitchFamily="34" charset="0"/>
              </a:rPr>
              <a:t> </a:t>
            </a:r>
            <a:r>
              <a:rPr lang="en-GB" sz="1300" dirty="0" err="1">
                <a:solidFill>
                  <a:srgbClr val="595959"/>
                </a:solidFill>
                <a:latin typeface="Verdana" panose="020B0604030504040204" pitchFamily="34" charset="0"/>
              </a:rPr>
              <a:t>wirtschaftliche</a:t>
            </a:r>
            <a:r>
              <a:rPr lang="en-GB" sz="1300" dirty="0">
                <a:solidFill>
                  <a:srgbClr val="595959"/>
                </a:solidFill>
                <a:latin typeface="Verdana" panose="020B0604030504040204" pitchFamily="34" charset="0"/>
              </a:rPr>
              <a:t> </a:t>
            </a:r>
            <a:r>
              <a:rPr lang="en-GB" sz="1300" dirty="0" err="1">
                <a:solidFill>
                  <a:srgbClr val="595959"/>
                </a:solidFill>
                <a:latin typeface="Verdana" panose="020B0604030504040204" pitchFamily="34" charset="0"/>
              </a:rPr>
              <a:t>Zusammenarbeit</a:t>
            </a:r>
            <a:r>
              <a:rPr lang="en-GB" sz="1300" dirty="0">
                <a:solidFill>
                  <a:srgbClr val="595959"/>
                </a:solidFill>
                <a:latin typeface="Verdana" panose="020B0604030504040204" pitchFamily="34" charset="0"/>
              </a:rPr>
              <a:t> </a:t>
            </a:r>
            <a:r>
              <a:rPr lang="en-GB" sz="1300" dirty="0" err="1">
                <a:solidFill>
                  <a:srgbClr val="595959"/>
                </a:solidFill>
                <a:latin typeface="Verdana" panose="020B0604030504040204" pitchFamily="34" charset="0"/>
              </a:rPr>
              <a:t>zwischen</a:t>
            </a:r>
            <a:r>
              <a:rPr lang="en-GB" sz="1300" dirty="0">
                <a:solidFill>
                  <a:srgbClr val="595959"/>
                </a:solidFill>
                <a:latin typeface="Verdana" panose="020B0604030504040204" pitchFamily="34" charset="0"/>
              </a:rPr>
              <a:t> EU-</a:t>
            </a:r>
            <a:r>
              <a:rPr lang="en-GB" sz="1300" dirty="0" err="1">
                <a:solidFill>
                  <a:srgbClr val="595959"/>
                </a:solidFill>
                <a:latin typeface="Verdana" panose="020B0604030504040204" pitchFamily="34" charset="0"/>
              </a:rPr>
              <a:t>Ländern</a:t>
            </a:r>
            <a:endParaRPr lang="en-GB" sz="1300" dirty="0">
              <a:solidFill>
                <a:srgbClr val="595959"/>
              </a:solidFill>
              <a:latin typeface="Verdana" panose="020B0604030504040204" pitchFamily="34" charset="0"/>
            </a:endParaRPr>
          </a:p>
        </p:txBody>
      </p:sp>
      <p:sp>
        <p:nvSpPr>
          <p:cNvPr id="13" name="TextBox 12">
            <a:extLst>
              <a:ext uri="{FF2B5EF4-FFF2-40B4-BE49-F238E27FC236}">
                <a16:creationId xmlns:a16="http://schemas.microsoft.com/office/drawing/2014/main" id="{BC5FC36B-75CB-485A-B927-79E94F79FB03}"/>
              </a:ext>
            </a:extLst>
          </p:cNvPr>
          <p:cNvSpPr txBox="1"/>
          <p:nvPr/>
        </p:nvSpPr>
        <p:spPr>
          <a:xfrm>
            <a:off x="611188" y="4186238"/>
            <a:ext cx="3529012" cy="1692275"/>
          </a:xfrm>
          <a:prstGeom prst="rect">
            <a:avLst/>
          </a:prstGeom>
          <a:noFill/>
        </p:spPr>
        <p:txBody>
          <a:bodyPr>
            <a:spAutoFit/>
          </a:bodyPr>
          <a:lstStyle/>
          <a:p>
            <a:pPr>
              <a:defRPr/>
            </a:pPr>
            <a:r>
              <a:rPr lang="de-DE" dirty="0">
                <a:solidFill>
                  <a:srgbClr val="359AC2"/>
                </a:solidFill>
                <a:latin typeface="Verdana" panose="020B0604030504040204" pitchFamily="34" charset="0"/>
                <a:ea typeface="Verdana" panose="020B0604030504040204" pitchFamily="34" charset="0"/>
                <a:cs typeface="Verdana" panose="020B0604030504040204" pitchFamily="34" charset="0"/>
              </a:rPr>
              <a:t>Der Euro wird im gesamten Euroraum verwendet.</a:t>
            </a:r>
          </a:p>
          <a:p>
            <a:pPr>
              <a:defRPr/>
            </a:pPr>
            <a:endParaRPr lang="en-US" sz="1200" dirty="0">
              <a:solidFill>
                <a:schemeClr val="tx2"/>
              </a:solidFill>
              <a:latin typeface="Verdana"/>
            </a:endParaRPr>
          </a:p>
          <a:p>
            <a:pPr marL="171450" indent="-171450">
              <a:buFont typeface="Arial" panose="020B0604020202020204" pitchFamily="34" charset="0"/>
              <a:buChar char="•"/>
              <a:defRPr/>
            </a:pPr>
            <a:r>
              <a:rPr lang="de-DE" altLang="nl-BE" sz="1300" dirty="0">
                <a:solidFill>
                  <a:srgbClr val="595959"/>
                </a:solidFill>
                <a:latin typeface="Verdana" panose="020B0604030504040204" pitchFamily="34" charset="0"/>
              </a:rPr>
              <a:t>Münzen:eine Seite mit nationalem Symbol, eine gemeinsame Seite</a:t>
            </a:r>
          </a:p>
          <a:p>
            <a:pPr marL="171450" indent="-171450">
              <a:buFont typeface="Arial" panose="020B0604020202020204" pitchFamily="34" charset="0"/>
              <a:buChar char="•"/>
              <a:defRPr/>
            </a:pPr>
            <a:endParaRPr lang="en-US" sz="1300" dirty="0">
              <a:solidFill>
                <a:srgbClr val="595959"/>
              </a:solidFill>
              <a:latin typeface="Verdana" panose="020B0604030504040204" pitchFamily="34" charset="0"/>
            </a:endParaRPr>
          </a:p>
          <a:p>
            <a:pPr marL="171450" indent="-171450">
              <a:buFont typeface="Arial" panose="020B0604020202020204" pitchFamily="34" charset="0"/>
              <a:buChar char="•"/>
              <a:defRPr/>
            </a:pPr>
            <a:r>
              <a:rPr lang="de-DE" altLang="nl-BE" sz="1300" dirty="0">
                <a:solidFill>
                  <a:srgbClr val="595959"/>
                </a:solidFill>
                <a:latin typeface="Verdana" panose="020B0604030504040204" pitchFamily="34" charset="0"/>
              </a:rPr>
              <a:t>Scheine: keine nationale Seite</a:t>
            </a:r>
          </a:p>
        </p:txBody>
      </p:sp>
      <p:pic>
        <p:nvPicPr>
          <p:cNvPr id="53256" name="Picture 1">
            <a:extLst>
              <a:ext uri="{FF2B5EF4-FFF2-40B4-BE49-F238E27FC236}">
                <a16:creationId xmlns:a16="http://schemas.microsoft.com/office/drawing/2014/main" id="{D7EA6FE6-464F-4434-BC7D-9E502E735FC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89488" y="4229100"/>
            <a:ext cx="374332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0897CE2E-5BF5-42A0-882A-E6B021AE0C8F}"/>
              </a:ext>
            </a:extLst>
          </p:cNvPr>
          <p:cNvSpPr>
            <a:spLocks noGrp="1"/>
          </p:cNvSpPr>
          <p:nvPr>
            <p:ph type="title"/>
          </p:nvPr>
        </p:nvSpPr>
        <p:spPr>
          <a:xfrm>
            <a:off x="630238" y="0"/>
            <a:ext cx="7886700" cy="723900"/>
          </a:xfrm>
        </p:spPr>
        <p:txBody>
          <a:bodyPr/>
          <a:lstStyle/>
          <a:p>
            <a:pPr eaLnBrk="1" hangingPunct="1"/>
            <a:r>
              <a:rPr lang="en-GB" altLang="nl-BE" sz="2000">
                <a:solidFill>
                  <a:schemeClr val="bg1"/>
                </a:solidFill>
                <a:latin typeface="Verdana" panose="020B0604030504040204" pitchFamily="34" charset="0"/>
                <a:ea typeface="Verdana" panose="020B0604030504040204" pitchFamily="34" charset="0"/>
                <a:cs typeface="Verdana" panose="020B0604030504040204" pitchFamily="34" charset="0"/>
              </a:rPr>
              <a:t>Der Binnenmarkt: Entscheidungsfreiheit</a:t>
            </a:r>
          </a:p>
        </p:txBody>
      </p:sp>
      <p:sp>
        <p:nvSpPr>
          <p:cNvPr id="55299" name="Text Placeholder 4">
            <a:extLst>
              <a:ext uri="{FF2B5EF4-FFF2-40B4-BE49-F238E27FC236}">
                <a16:creationId xmlns:a16="http://schemas.microsoft.com/office/drawing/2014/main" id="{5579FF39-6343-4279-B0CC-0F01001F7EF5}"/>
              </a:ext>
            </a:extLst>
          </p:cNvPr>
          <p:cNvSpPr>
            <a:spLocks noGrp="1"/>
          </p:cNvSpPr>
          <p:nvPr>
            <p:ph type="body" sz="quarter" idx="3"/>
          </p:nvPr>
        </p:nvSpPr>
        <p:spPr>
          <a:xfrm>
            <a:off x="4306888" y="3698875"/>
            <a:ext cx="4605337" cy="376238"/>
          </a:xfrm>
        </p:spPr>
        <p:txBody>
          <a:bodyPr anchor="t"/>
          <a:lstStyle/>
          <a:p>
            <a:pPr eaLnBrk="1" hangingPunct="1"/>
            <a:r>
              <a:rPr lang="de-DE" altLang="nl-BE" sz="1800" b="0">
                <a:solidFill>
                  <a:srgbClr val="359AC2"/>
                </a:solidFill>
                <a:latin typeface="Verdana" panose="020B0604030504040204" pitchFamily="34" charset="0"/>
                <a:ea typeface="Verdana" panose="020B0604030504040204" pitchFamily="34" charset="0"/>
                <a:cs typeface="Verdana" panose="020B0604030504040204" pitchFamily="34" charset="0"/>
              </a:rPr>
              <a:t>Der Binnenmarkt hat eine Reihe von Erfolgen möglich gemacht:</a:t>
            </a:r>
            <a:endParaRPr lang="nl-BE" altLang="nl-BE" sz="1800" b="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5">
            <a:extLst>
              <a:ext uri="{FF2B5EF4-FFF2-40B4-BE49-F238E27FC236}">
                <a16:creationId xmlns:a16="http://schemas.microsoft.com/office/drawing/2014/main" id="{30614493-D32D-4DC2-A27D-F011B221CC66}"/>
              </a:ext>
            </a:extLst>
          </p:cNvPr>
          <p:cNvSpPr>
            <a:spLocks noGrp="1"/>
          </p:cNvSpPr>
          <p:nvPr>
            <p:ph sz="quarter" idx="4"/>
          </p:nvPr>
        </p:nvSpPr>
        <p:spPr>
          <a:xfrm>
            <a:off x="4306888" y="4381500"/>
            <a:ext cx="3887787" cy="1362075"/>
          </a:xfrm>
        </p:spPr>
        <p:txBody>
          <a:bodyPr rtlCol="0">
            <a:normAutofit fontScale="92500" lnSpcReduction="20000"/>
          </a:bodyPr>
          <a:lstStyle/>
          <a:p>
            <a:pPr eaLnBrk="1" fontAlgn="auto" hangingPunct="1">
              <a:lnSpc>
                <a:spcPct val="100000"/>
              </a:lnSpc>
              <a:spcAft>
                <a:spcPts val="0"/>
              </a:spcAft>
              <a:defRPr/>
            </a:pPr>
            <a:r>
              <a:rPr lang="de-DE" altLang="nl-BE" sz="1200" dirty="0">
                <a:solidFill>
                  <a:schemeClr val="tx1">
                    <a:lumMod val="65000"/>
                    <a:lumOff val="35000"/>
                  </a:schemeClr>
                </a:solidFill>
                <a:latin typeface="Verdana" panose="020B0604030504040204" pitchFamily="34" charset="0"/>
              </a:rPr>
              <a:t>Erhebliche Preissenkungen bei vielen Produkten und Dienstleistungen, auch bei Flugtickets und Telefonanrufen </a:t>
            </a:r>
          </a:p>
          <a:p>
            <a:pPr eaLnBrk="1" fontAlgn="auto" hangingPunct="1">
              <a:lnSpc>
                <a:spcPct val="100000"/>
              </a:lnSpc>
              <a:spcAft>
                <a:spcPts val="0"/>
              </a:spcAft>
              <a:defRPr/>
            </a:pPr>
            <a:r>
              <a:rPr lang="de-DE" altLang="nl-BE" sz="1200" dirty="0">
                <a:solidFill>
                  <a:schemeClr val="tx1">
                    <a:lumMod val="65000"/>
                    <a:lumOff val="35000"/>
                  </a:schemeClr>
                </a:solidFill>
                <a:latin typeface="Verdana" panose="020B0604030504040204" pitchFamily="34" charset="0"/>
              </a:rPr>
              <a:t>Eine größere Auswahl für die Verbraucher</a:t>
            </a:r>
          </a:p>
          <a:p>
            <a:pPr eaLnBrk="1" fontAlgn="auto" hangingPunct="1">
              <a:lnSpc>
                <a:spcPct val="100000"/>
              </a:lnSpc>
              <a:spcAft>
                <a:spcPts val="0"/>
              </a:spcAft>
              <a:defRPr/>
            </a:pPr>
            <a:r>
              <a:rPr lang="en-GB" altLang="nl-BE" sz="1200" dirty="0" err="1">
                <a:solidFill>
                  <a:schemeClr val="tx1">
                    <a:lumMod val="65000"/>
                    <a:lumOff val="35000"/>
                  </a:schemeClr>
                </a:solidFill>
                <a:latin typeface="Verdana" panose="020B0604030504040204" pitchFamily="34" charset="0"/>
              </a:rPr>
              <a:t>Millionen</a:t>
            </a:r>
            <a:r>
              <a:rPr lang="en-GB" altLang="nl-BE" sz="1200" dirty="0">
                <a:solidFill>
                  <a:schemeClr val="tx1">
                    <a:lumMod val="65000"/>
                    <a:lumOff val="35000"/>
                  </a:schemeClr>
                </a:solidFill>
                <a:latin typeface="Verdana" panose="020B0604030504040204" pitchFamily="34" charset="0"/>
              </a:rPr>
              <a:t> </a:t>
            </a:r>
            <a:r>
              <a:rPr lang="en-GB" altLang="nl-BE" sz="1200" dirty="0" err="1">
                <a:solidFill>
                  <a:schemeClr val="tx1">
                    <a:lumMod val="65000"/>
                    <a:lumOff val="35000"/>
                  </a:schemeClr>
                </a:solidFill>
                <a:latin typeface="Verdana" panose="020B0604030504040204" pitchFamily="34" charset="0"/>
              </a:rPr>
              <a:t>neuer</a:t>
            </a:r>
            <a:r>
              <a:rPr lang="en-GB" altLang="nl-BE" sz="1200" dirty="0">
                <a:solidFill>
                  <a:schemeClr val="tx1">
                    <a:lumMod val="65000"/>
                    <a:lumOff val="35000"/>
                  </a:schemeClr>
                </a:solidFill>
                <a:latin typeface="Verdana" panose="020B0604030504040204" pitchFamily="34" charset="0"/>
              </a:rPr>
              <a:t> Jobs</a:t>
            </a:r>
          </a:p>
          <a:p>
            <a:pPr eaLnBrk="1" fontAlgn="auto" hangingPunct="1">
              <a:lnSpc>
                <a:spcPct val="100000"/>
              </a:lnSpc>
              <a:spcAft>
                <a:spcPts val="0"/>
              </a:spcAft>
              <a:defRPr/>
            </a:pPr>
            <a:r>
              <a:rPr lang="de-DE" altLang="nl-BE" sz="1200" dirty="0">
                <a:solidFill>
                  <a:schemeClr val="tx1">
                    <a:lumMod val="65000"/>
                    <a:lumOff val="35000"/>
                  </a:schemeClr>
                </a:solidFill>
                <a:latin typeface="Verdana" panose="020B0604030504040204" pitchFamily="34" charset="0"/>
              </a:rPr>
              <a:t>Zahlreiche Möglichkeiten für Unternehmer</a:t>
            </a:r>
            <a:endParaRPr lang="en-GB" altLang="nl-BE" sz="1200" dirty="0">
              <a:solidFill>
                <a:schemeClr val="tx1">
                  <a:lumMod val="65000"/>
                  <a:lumOff val="35000"/>
                </a:schemeClr>
              </a:solidFill>
              <a:latin typeface="Verdana" panose="020B0604030504040204" pitchFamily="34" charset="0"/>
            </a:endParaRPr>
          </a:p>
        </p:txBody>
      </p:sp>
      <p:sp>
        <p:nvSpPr>
          <p:cNvPr id="55301" name="Text Placeholder 4">
            <a:extLst>
              <a:ext uri="{FF2B5EF4-FFF2-40B4-BE49-F238E27FC236}">
                <a16:creationId xmlns:a16="http://schemas.microsoft.com/office/drawing/2014/main" id="{B7D7A85F-9D9E-4A7C-9843-D3C3EF5E9772}"/>
              </a:ext>
            </a:extLst>
          </p:cNvPr>
          <p:cNvSpPr>
            <a:spLocks noGrp="1"/>
          </p:cNvSpPr>
          <p:nvPr>
            <p:ph type="body" sz="quarter" idx="3"/>
          </p:nvPr>
        </p:nvSpPr>
        <p:spPr>
          <a:xfrm>
            <a:off x="4306888" y="1854200"/>
            <a:ext cx="3887787" cy="376238"/>
          </a:xfrm>
        </p:spPr>
        <p:txBody>
          <a:bodyPr anchor="t"/>
          <a:lstStyle/>
          <a:p>
            <a:pPr eaLnBrk="1" hangingPunct="1">
              <a:lnSpc>
                <a:spcPct val="70000"/>
              </a:lnSpc>
            </a:pPr>
            <a:r>
              <a:rPr lang="en-US" altLang="nl-BE" sz="1800" b="0">
                <a:solidFill>
                  <a:srgbClr val="359AC2"/>
                </a:solidFill>
                <a:latin typeface="Verdana" panose="020B0604030504040204" pitchFamily="34" charset="0"/>
                <a:ea typeface="Verdana" panose="020B0604030504040204" pitchFamily="34" charset="0"/>
                <a:cs typeface="Verdana" panose="020B0604030504040204" pitchFamily="34" charset="0"/>
              </a:rPr>
              <a:t>Freizügigkeit in vier Bereichen:</a:t>
            </a:r>
            <a:br>
              <a:rPr lang="en-US" altLang="nl-BE" sz="800" b="0">
                <a:solidFill>
                  <a:srgbClr val="359AC2"/>
                </a:solidFill>
                <a:latin typeface="Verdana" panose="020B0604030504040204" pitchFamily="34" charset="0"/>
                <a:ea typeface="Verdana" panose="020B0604030504040204" pitchFamily="34" charset="0"/>
                <a:cs typeface="Verdana" panose="020B0604030504040204" pitchFamily="34" charset="0"/>
              </a:rPr>
            </a:br>
            <a:endParaRPr lang="nl-BE" altLang="en-US" sz="800" b="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55302" name="Content Placeholder 5">
            <a:extLst>
              <a:ext uri="{FF2B5EF4-FFF2-40B4-BE49-F238E27FC236}">
                <a16:creationId xmlns:a16="http://schemas.microsoft.com/office/drawing/2014/main" id="{2657F0D4-DE93-4FDC-BD9C-E0939FE2AF51}"/>
              </a:ext>
            </a:extLst>
          </p:cNvPr>
          <p:cNvSpPr txBox="1">
            <a:spLocks/>
          </p:cNvSpPr>
          <p:nvPr/>
        </p:nvSpPr>
        <p:spPr bwMode="auto">
          <a:xfrm>
            <a:off x="4306888" y="2335213"/>
            <a:ext cx="3887787"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de-DE" altLang="nl-BE" sz="1200">
                <a:solidFill>
                  <a:srgbClr val="595959"/>
                </a:solidFill>
                <a:latin typeface="Verdana" panose="020B0604030504040204" pitchFamily="34" charset="0"/>
              </a:rPr>
              <a:t>Waren</a:t>
            </a:r>
          </a:p>
          <a:p>
            <a:pPr eaLnBrk="1" hangingPunct="1"/>
            <a:r>
              <a:rPr lang="de-DE" altLang="nl-BE" sz="1200">
                <a:solidFill>
                  <a:srgbClr val="595959"/>
                </a:solidFill>
                <a:latin typeface="Verdana" panose="020B0604030504040204" pitchFamily="34" charset="0"/>
              </a:rPr>
              <a:t>Dienstleistungen</a:t>
            </a:r>
          </a:p>
          <a:p>
            <a:pPr eaLnBrk="1" hangingPunct="1"/>
            <a:r>
              <a:rPr lang="de-DE" altLang="nl-BE" sz="1200">
                <a:solidFill>
                  <a:srgbClr val="595959"/>
                </a:solidFill>
                <a:latin typeface="Verdana" panose="020B0604030504040204" pitchFamily="34" charset="0"/>
              </a:rPr>
              <a:t>Personen</a:t>
            </a:r>
          </a:p>
          <a:p>
            <a:pPr eaLnBrk="1" hangingPunct="1"/>
            <a:r>
              <a:rPr lang="de-DE" altLang="nl-BE" sz="1200">
                <a:solidFill>
                  <a:srgbClr val="595959"/>
                </a:solidFill>
                <a:latin typeface="Verdana" panose="020B0604030504040204" pitchFamily="34" charset="0"/>
              </a:rPr>
              <a:t>Kapital</a:t>
            </a:r>
          </a:p>
        </p:txBody>
      </p:sp>
      <p:pic>
        <p:nvPicPr>
          <p:cNvPr id="55303" name="Picture 1">
            <a:extLst>
              <a:ext uri="{FF2B5EF4-FFF2-40B4-BE49-F238E27FC236}">
                <a16:creationId xmlns:a16="http://schemas.microsoft.com/office/drawing/2014/main" id="{9868C67D-C97A-452D-BEC6-F0E8020688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1462088"/>
            <a:ext cx="318135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7A1F4132-659E-4AE5-851D-D26F5EC3F33F}"/>
              </a:ext>
            </a:extLst>
          </p:cNvPr>
          <p:cNvSpPr>
            <a:spLocks noGrp="1"/>
          </p:cNvSpPr>
          <p:nvPr>
            <p:ph type="title"/>
          </p:nvPr>
        </p:nvSpPr>
        <p:spPr>
          <a:xfrm>
            <a:off x="773113" y="-49213"/>
            <a:ext cx="7651750" cy="635001"/>
          </a:xfrm>
        </p:spPr>
        <p:txBody>
          <a:bodyPr/>
          <a:lstStyle/>
          <a:p>
            <a:br>
              <a:rPr lang="az-Cyrl-AZ" altLang="en-US" sz="2000">
                <a:solidFill>
                  <a:schemeClr val="bg1"/>
                </a:solidFill>
                <a:latin typeface="Verdana" panose="020B0604030504040204" pitchFamily="34" charset="0"/>
                <a:ea typeface="Verdana" panose="020B0604030504040204" pitchFamily="34" charset="0"/>
                <a:cs typeface="Verdana" panose="020B0604030504040204" pitchFamily="34" charset="0"/>
              </a:rPr>
            </a:br>
            <a:r>
              <a:rPr lang="en-GB" altLang="en-US" sz="2000">
                <a:solidFill>
                  <a:schemeClr val="bg1"/>
                </a:solidFill>
                <a:latin typeface="Verdana" panose="020B0604030504040204" pitchFamily="34" charset="0"/>
                <a:ea typeface="Verdana" panose="020B0604030504040204" pitchFamily="34" charset="0"/>
                <a:cs typeface="Verdana" panose="020B0604030504040204" pitchFamily="34" charset="0"/>
              </a:rPr>
              <a:t>„Connecting Europe“: Digitaler Binnenmarkt</a:t>
            </a:r>
            <a:endParaRPr lang="az-Cyrl-AZ" altLang="en-US"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E7476DA2-53FC-4D3A-82E8-D0B4ABDC9FAA}"/>
              </a:ext>
            </a:extLst>
          </p:cNvPr>
          <p:cNvSpPr>
            <a:spLocks noGrp="1"/>
          </p:cNvSpPr>
          <p:nvPr>
            <p:ph idx="1"/>
          </p:nvPr>
        </p:nvSpPr>
        <p:spPr>
          <a:xfrm>
            <a:off x="1019175" y="1193800"/>
            <a:ext cx="7856538" cy="5872163"/>
          </a:xfrm>
        </p:spPr>
        <p:txBody>
          <a:bodyPr/>
          <a:lstStyle/>
          <a:p>
            <a:pPr marL="0" indent="0" algn="just">
              <a:lnSpc>
                <a:spcPct val="100000"/>
              </a:lnSpc>
              <a:spcBef>
                <a:spcPct val="20000"/>
              </a:spcBef>
              <a:buFont typeface="Arial" charset="0"/>
              <a:buNone/>
              <a:defRPr/>
            </a:pPr>
            <a:r>
              <a:rPr lang="de-DE" sz="1400" kern="0" dirty="0">
                <a:solidFill>
                  <a:srgbClr val="0070C0"/>
                </a:solidFill>
                <a:latin typeface="Verdana"/>
              </a:rPr>
              <a:t>Seit Mai 2015 hat die Europäische Kommission die meisten der Vorschläge vorgelegt, die sie in ihrer Strategie für einen digitalen Binnenmarkt angekündigt hatte. Im Überblick:</a:t>
            </a:r>
          </a:p>
          <a:p>
            <a:pPr algn="just">
              <a:lnSpc>
                <a:spcPct val="100000"/>
              </a:lnSpc>
              <a:spcBef>
                <a:spcPct val="20000"/>
              </a:spcBef>
              <a:defRPr/>
            </a:pPr>
            <a:endParaRPr lang="de-DE" sz="1400" kern="0" dirty="0">
              <a:solidFill>
                <a:srgbClr val="0070C0"/>
              </a:solidFill>
              <a:latin typeface="Verdana"/>
            </a:endParaRPr>
          </a:p>
          <a:p>
            <a:pPr>
              <a:lnSpc>
                <a:spcPct val="100000"/>
              </a:lnSpc>
              <a:spcBef>
                <a:spcPct val="20000"/>
              </a:spcBef>
              <a:defRPr/>
            </a:pPr>
            <a:r>
              <a:rPr lang="de-DE" sz="1400" dirty="0">
                <a:solidFill>
                  <a:prstClr val="black">
                    <a:lumMod val="65000"/>
                    <a:lumOff val="35000"/>
                  </a:prstClr>
                </a:solidFill>
                <a:latin typeface="Verdana" panose="020B0604030504040204" pitchFamily="34" charset="0"/>
              </a:rPr>
              <a:t>Die Roaminggebühren wurden im Juni 2017 abgeschafft. Seitdem können wir unsere Mobiltelefone innerhalb der EU zu den gleichen Tarifen nutzen wie daheim. </a:t>
            </a:r>
            <a:br>
              <a:rPr lang="de-DE" sz="1400" dirty="0">
                <a:solidFill>
                  <a:prstClr val="black">
                    <a:lumMod val="65000"/>
                    <a:lumOff val="35000"/>
                  </a:prstClr>
                </a:solidFill>
                <a:latin typeface="Verdana" panose="020B0604030504040204" pitchFamily="34" charset="0"/>
              </a:rPr>
            </a:br>
            <a:endParaRPr lang="de-DE" sz="1400" dirty="0">
              <a:solidFill>
                <a:prstClr val="black">
                  <a:lumMod val="65000"/>
                  <a:lumOff val="35000"/>
                </a:prstClr>
              </a:solidFill>
              <a:latin typeface="Verdana" panose="020B0604030504040204" pitchFamily="34" charset="0"/>
            </a:endParaRPr>
          </a:p>
          <a:p>
            <a:pPr>
              <a:lnSpc>
                <a:spcPct val="100000"/>
              </a:lnSpc>
              <a:spcBef>
                <a:spcPct val="20000"/>
              </a:spcBef>
              <a:defRPr/>
            </a:pPr>
            <a:r>
              <a:rPr lang="de-DE" sz="1400" dirty="0">
                <a:solidFill>
                  <a:prstClr val="black">
                    <a:lumMod val="65000"/>
                    <a:lumOff val="35000"/>
                  </a:prstClr>
                </a:solidFill>
                <a:latin typeface="Verdana" panose="020B0604030504040204" pitchFamily="34" charset="0"/>
              </a:rPr>
              <a:t>Zum Schutz personenbezogener Daten traten am 25. Mai 2018 strengere EU-Vorschriften in Kraft.</a:t>
            </a:r>
            <a:br>
              <a:rPr lang="de-DE" sz="1400" dirty="0">
                <a:solidFill>
                  <a:prstClr val="black">
                    <a:lumMod val="65000"/>
                    <a:lumOff val="35000"/>
                  </a:prstClr>
                </a:solidFill>
                <a:latin typeface="Verdana" panose="020B0604030504040204" pitchFamily="34" charset="0"/>
              </a:rPr>
            </a:br>
            <a:endParaRPr lang="de-DE" sz="1400" dirty="0">
              <a:solidFill>
                <a:prstClr val="black">
                  <a:lumMod val="65000"/>
                  <a:lumOff val="35000"/>
                </a:prstClr>
              </a:solidFill>
              <a:latin typeface="Verdana" panose="020B0604030504040204" pitchFamily="34" charset="0"/>
            </a:endParaRPr>
          </a:p>
          <a:p>
            <a:pPr>
              <a:lnSpc>
                <a:spcPct val="100000"/>
              </a:lnSpc>
              <a:spcBef>
                <a:spcPct val="20000"/>
              </a:spcBef>
              <a:defRPr/>
            </a:pPr>
            <a:r>
              <a:rPr lang="de-DE" sz="1400" dirty="0">
                <a:solidFill>
                  <a:prstClr val="black">
                    <a:lumMod val="65000"/>
                    <a:lumOff val="35000"/>
                  </a:prstClr>
                </a:solidFill>
                <a:latin typeface="Verdana" panose="020B0604030504040204" pitchFamily="34" charset="0"/>
              </a:rPr>
              <a:t>Im Rahmen der WiFi4EU-Initiative wird die EU-weite Einrichtung kostenloser öffentlicher WLAN-Hotspots in unseren Gemeinden gefördert.</a:t>
            </a:r>
            <a:br>
              <a:rPr lang="en-GB" sz="1400" dirty="0">
                <a:solidFill>
                  <a:prstClr val="black">
                    <a:lumMod val="65000"/>
                    <a:lumOff val="35000"/>
                  </a:prstClr>
                </a:solidFill>
                <a:latin typeface="Verdana" panose="020B0604030504040204" pitchFamily="34" charset="0"/>
              </a:rPr>
            </a:br>
            <a:endParaRPr lang="en-GB" sz="1400" dirty="0">
              <a:solidFill>
                <a:prstClr val="black">
                  <a:lumMod val="65000"/>
                  <a:lumOff val="35000"/>
                </a:prstClr>
              </a:solidFill>
              <a:latin typeface="Verdana" panose="020B0604030504040204" pitchFamily="34" charset="0"/>
            </a:endParaRPr>
          </a:p>
          <a:p>
            <a:pPr>
              <a:lnSpc>
                <a:spcPct val="100000"/>
              </a:lnSpc>
              <a:spcBef>
                <a:spcPct val="20000"/>
              </a:spcBef>
              <a:defRPr/>
            </a:pPr>
            <a:r>
              <a:rPr lang="de-DE" sz="1400" dirty="0">
                <a:solidFill>
                  <a:prstClr val="black">
                    <a:lumMod val="65000"/>
                    <a:lumOff val="35000"/>
                  </a:prstClr>
                </a:solidFill>
                <a:latin typeface="Verdana" panose="020B0604030504040204" pitchFamily="34" charset="0"/>
              </a:rPr>
              <a:t>Neue Maßnahmen zum Schutz von Menschen und Unternehmen gegen Cyberangriffe</a:t>
            </a:r>
            <a:br>
              <a:rPr lang="en-GB" sz="1400" dirty="0">
                <a:solidFill>
                  <a:prstClr val="black">
                    <a:lumMod val="65000"/>
                    <a:lumOff val="35000"/>
                  </a:prstClr>
                </a:solidFill>
                <a:latin typeface="Verdana" panose="020B0604030504040204" pitchFamily="34" charset="0"/>
              </a:rPr>
            </a:br>
            <a:endParaRPr lang="fr-BE" sz="1400" dirty="0">
              <a:solidFill>
                <a:prstClr val="black">
                  <a:lumMod val="65000"/>
                  <a:lumOff val="35000"/>
                </a:prstClr>
              </a:solidFill>
              <a:latin typeface="Verdana" panose="020B0604030504040204" pitchFamily="34" charset="0"/>
            </a:endParaRPr>
          </a:p>
          <a:p>
            <a:pPr>
              <a:lnSpc>
                <a:spcPct val="100000"/>
              </a:lnSpc>
              <a:spcBef>
                <a:spcPct val="20000"/>
              </a:spcBef>
              <a:defRPr/>
            </a:pPr>
            <a:r>
              <a:rPr lang="de-DE" sz="1400" dirty="0">
                <a:solidFill>
                  <a:prstClr val="black">
                    <a:lumMod val="65000"/>
                    <a:lumOff val="35000"/>
                  </a:prstClr>
                </a:solidFill>
                <a:latin typeface="Verdana" panose="020B0604030504040204" pitchFamily="34" charset="0"/>
              </a:rPr>
              <a:t>Seit 2018 können Online-Abonnements für Filme und Fernsehprogramme, E-Books, Videospiele und Musikdienste aufgrund neuer Vorschriften EU-weit genutzt werden. </a:t>
            </a:r>
            <a:br>
              <a:rPr lang="en-GB" sz="1400" dirty="0">
                <a:solidFill>
                  <a:prstClr val="black">
                    <a:lumMod val="65000"/>
                    <a:lumOff val="35000"/>
                  </a:prstClr>
                </a:solidFill>
                <a:latin typeface="Verdana" panose="020B0604030504040204" pitchFamily="34" charset="0"/>
              </a:rPr>
            </a:br>
            <a:endParaRPr lang="en-GB" sz="1400" dirty="0">
              <a:solidFill>
                <a:prstClr val="black">
                  <a:lumMod val="65000"/>
                  <a:lumOff val="35000"/>
                </a:prstClr>
              </a:solidFill>
              <a:latin typeface="Verdana" panose="020B0604030504040204" pitchFamily="34" charset="0"/>
            </a:endParaRPr>
          </a:p>
          <a:p>
            <a:pPr algn="just">
              <a:lnSpc>
                <a:spcPct val="100000"/>
              </a:lnSpc>
              <a:spcBef>
                <a:spcPct val="20000"/>
              </a:spcBef>
              <a:defRPr/>
            </a:pPr>
            <a:r>
              <a:rPr lang="de-DE" sz="1400" dirty="0">
                <a:solidFill>
                  <a:prstClr val="black">
                    <a:lumMod val="65000"/>
                    <a:lumOff val="35000"/>
                  </a:prstClr>
                </a:solidFill>
                <a:latin typeface="Verdana" panose="020B0604030504040204" pitchFamily="34" charset="0"/>
              </a:rPr>
              <a:t>2018 wurde beschlossen, 1 Mrd. EUR in den Aufbau einer europäischen Supercomputer-Infrastruktur von Weltrang zu investieren.</a:t>
            </a:r>
            <a:endParaRPr lang="en-GB" sz="1400" dirty="0">
              <a:solidFill>
                <a:prstClr val="black">
                  <a:lumMod val="65000"/>
                  <a:lumOff val="35000"/>
                </a:prstClr>
              </a:solidFill>
              <a:latin typeface="Verdan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3C1AA9EB-61F4-458C-B13A-CB38C8093576}"/>
              </a:ext>
            </a:extLst>
          </p:cNvPr>
          <p:cNvSpPr>
            <a:spLocks noGrp="1"/>
          </p:cNvSpPr>
          <p:nvPr>
            <p:ph type="title"/>
          </p:nvPr>
        </p:nvSpPr>
        <p:spPr>
          <a:xfrm>
            <a:off x="628650" y="-312738"/>
            <a:ext cx="7886700" cy="1325563"/>
          </a:xfrm>
        </p:spPr>
        <p:txBody>
          <a:bodyPr/>
          <a:lstStyle/>
          <a:p>
            <a:r>
              <a:rPr lang="fr-BE" altLang="en-US" sz="2400">
                <a:solidFill>
                  <a:schemeClr val="bg1"/>
                </a:solidFill>
                <a:latin typeface="Verdana" panose="020B0604030504040204" pitchFamily="34" charset="0"/>
                <a:ea typeface="Verdana" panose="020B0604030504040204" pitchFamily="34" charset="0"/>
                <a:cs typeface="Verdana" panose="020B0604030504040204" pitchFamily="34" charset="0"/>
              </a:rPr>
              <a:t>Soziales Europa</a:t>
            </a:r>
            <a:endParaRPr lang="en-GB" altLang="en-US" sz="24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FF1A27BE-AD81-4822-81C5-705CCD5AB6EC}"/>
              </a:ext>
            </a:extLst>
          </p:cNvPr>
          <p:cNvSpPr>
            <a:spLocks noGrp="1"/>
          </p:cNvSpPr>
          <p:nvPr>
            <p:ph idx="1"/>
          </p:nvPr>
        </p:nvSpPr>
        <p:spPr>
          <a:xfrm>
            <a:off x="1163638" y="2298700"/>
            <a:ext cx="7886700" cy="4622800"/>
          </a:xfrm>
        </p:spPr>
        <p:txBody>
          <a:bodyPr/>
          <a:lstStyle/>
          <a:p>
            <a:pPr>
              <a:defRPr/>
            </a:pPr>
            <a:r>
              <a:rPr lang="de-DE" sz="1300" dirty="0">
                <a:solidFill>
                  <a:schemeClr val="tx1">
                    <a:lumMod val="65000"/>
                    <a:lumOff val="35000"/>
                  </a:schemeClr>
                </a:solidFill>
                <a:latin typeface="Verdana" panose="020B0604030504040204" pitchFamily="34" charset="0"/>
              </a:rPr>
              <a:t>Die </a:t>
            </a:r>
            <a:r>
              <a:rPr lang="de-DE" sz="1300" b="1" dirty="0">
                <a:solidFill>
                  <a:schemeClr val="tx1">
                    <a:lumMod val="65000"/>
                    <a:lumOff val="35000"/>
                  </a:schemeClr>
                </a:solidFill>
                <a:latin typeface="Verdana" panose="020B0604030504040204" pitchFamily="34" charset="0"/>
              </a:rPr>
              <a:t>Europäische Sozialcharta</a:t>
            </a:r>
            <a:r>
              <a:rPr lang="de-DE" sz="1300" dirty="0">
                <a:solidFill>
                  <a:schemeClr val="tx1">
                    <a:lumMod val="65000"/>
                    <a:lumOff val="35000"/>
                  </a:schemeClr>
                </a:solidFill>
                <a:latin typeface="Verdana" panose="020B0604030504040204" pitchFamily="34" charset="0"/>
              </a:rPr>
              <a:t>, die grundlegende soziale und wirtschaftliche Rechte garantiert. Sie garantiert ein breites Spektrum alltäglicher Menschenrechte in den Bereichen Beschäftigung, Wohnen, Gesundheit, Bildung, Sozialschutz und soziale Sicherheit.</a:t>
            </a:r>
            <a:endParaRPr lang="en-GB" sz="1300" dirty="0">
              <a:solidFill>
                <a:schemeClr val="tx1">
                  <a:lumMod val="65000"/>
                  <a:lumOff val="35000"/>
                </a:schemeClr>
              </a:solidFill>
              <a:latin typeface="Verdana" panose="020B0604030504040204" pitchFamily="34" charset="0"/>
            </a:endParaRPr>
          </a:p>
          <a:p>
            <a:pPr>
              <a:defRPr/>
            </a:pPr>
            <a:r>
              <a:rPr lang="de-DE" sz="1300" dirty="0">
                <a:solidFill>
                  <a:schemeClr val="tx1">
                    <a:lumMod val="65000"/>
                    <a:lumOff val="35000"/>
                  </a:schemeClr>
                </a:solidFill>
                <a:latin typeface="Verdana" panose="020B0604030504040204" pitchFamily="34" charset="0"/>
              </a:rPr>
              <a:t>Der </a:t>
            </a:r>
            <a:r>
              <a:rPr lang="de-DE" sz="1300" b="1" dirty="0">
                <a:solidFill>
                  <a:schemeClr val="tx1">
                    <a:lumMod val="65000"/>
                    <a:lumOff val="35000"/>
                  </a:schemeClr>
                </a:solidFill>
                <a:latin typeface="Verdana" panose="020B0604030504040204" pitchFamily="34" charset="0"/>
              </a:rPr>
              <a:t>Europäische Sozialfonds </a:t>
            </a:r>
            <a:r>
              <a:rPr lang="de-DE" sz="1300" dirty="0">
                <a:solidFill>
                  <a:schemeClr val="tx1">
                    <a:lumMod val="65000"/>
                    <a:lumOff val="35000"/>
                  </a:schemeClr>
                </a:solidFill>
                <a:latin typeface="Verdana" panose="020B0604030504040204" pitchFamily="34" charset="0"/>
              </a:rPr>
              <a:t>ist Europas wichtigstes Instrument zur Förderung der Beschäftigung – er verhilft Menschen zu besseren Arbeitsplätzen und gewährleistet fairere Beschäftigungsmöglichkeiten für alle EU-Bürgerinnen und -Bürger. Jährliche Investitionen in Höhe von 10 Mrd. EUR verbessern die Berufsaussichten für Millionen Europäer, insbesondere für schwer Vermittelbare.</a:t>
            </a:r>
            <a:endParaRPr lang="en-GB" sz="1300" dirty="0">
              <a:solidFill>
                <a:schemeClr val="tx1">
                  <a:lumMod val="65000"/>
                  <a:lumOff val="35000"/>
                </a:schemeClr>
              </a:solidFill>
              <a:latin typeface="Verdana" panose="020B0604030504040204" pitchFamily="34" charset="0"/>
            </a:endParaRPr>
          </a:p>
          <a:p>
            <a:pPr>
              <a:defRPr/>
            </a:pPr>
            <a:r>
              <a:rPr lang="de-DE" sz="1300" dirty="0">
                <a:solidFill>
                  <a:schemeClr val="tx1">
                    <a:lumMod val="65000"/>
                    <a:lumOff val="35000"/>
                  </a:schemeClr>
                </a:solidFill>
                <a:latin typeface="Verdana" panose="020B0604030504040204" pitchFamily="34" charset="0"/>
              </a:rPr>
              <a:t>Im Rahmen der </a:t>
            </a:r>
            <a:r>
              <a:rPr lang="de-DE" sz="1300" b="1" dirty="0">
                <a:solidFill>
                  <a:schemeClr val="tx1">
                    <a:lumMod val="65000"/>
                    <a:lumOff val="35000"/>
                  </a:schemeClr>
                </a:solidFill>
                <a:latin typeface="Verdana" panose="020B0604030504040204" pitchFamily="34" charset="0"/>
              </a:rPr>
              <a:t>Europäischen Beschäftigungsstrategie </a:t>
            </a:r>
            <a:r>
              <a:rPr lang="de-DE" sz="1300" dirty="0">
                <a:solidFill>
                  <a:schemeClr val="tx1">
                    <a:lumMod val="65000"/>
                    <a:lumOff val="35000"/>
                  </a:schemeClr>
                </a:solidFill>
                <a:latin typeface="Verdana" panose="020B0604030504040204" pitchFamily="34" charset="0"/>
              </a:rPr>
              <a:t>sollen EU-weit mehr und bessere Arbeitsplätze geschaffen werden.</a:t>
            </a:r>
            <a:endParaRPr lang="en-GB" sz="1300" dirty="0">
              <a:solidFill>
                <a:schemeClr val="tx1">
                  <a:lumMod val="65000"/>
                  <a:lumOff val="35000"/>
                </a:schemeClr>
              </a:solidFill>
              <a:latin typeface="Verdana" panose="020B0604030504040204" pitchFamily="34" charset="0"/>
            </a:endParaRPr>
          </a:p>
          <a:p>
            <a:pPr>
              <a:defRPr/>
            </a:pPr>
            <a:r>
              <a:rPr lang="de-DE" sz="1300" dirty="0">
                <a:solidFill>
                  <a:schemeClr val="tx1">
                    <a:lumMod val="65000"/>
                    <a:lumOff val="35000"/>
                  </a:schemeClr>
                </a:solidFill>
                <a:latin typeface="Verdana" panose="020B0604030504040204" pitchFamily="34" charset="0"/>
              </a:rPr>
              <a:t>Die </a:t>
            </a:r>
            <a:r>
              <a:rPr lang="de-DE" sz="1300" b="1" dirty="0">
                <a:solidFill>
                  <a:schemeClr val="tx1">
                    <a:lumMod val="65000"/>
                    <a:lumOff val="35000"/>
                  </a:schemeClr>
                </a:solidFill>
                <a:latin typeface="Verdana" panose="020B0604030504040204" pitchFamily="34" charset="0"/>
              </a:rPr>
              <a:t>Jugendgarantie </a:t>
            </a:r>
            <a:r>
              <a:rPr lang="de-DE" sz="1300" dirty="0">
                <a:solidFill>
                  <a:schemeClr val="tx1">
                    <a:lumMod val="65000"/>
                    <a:lumOff val="35000"/>
                  </a:schemeClr>
                </a:solidFill>
                <a:latin typeface="Verdana" panose="020B0604030504040204" pitchFamily="34" charset="0"/>
              </a:rPr>
              <a:t>ist die Verpflichtung aller Mitgliedstaaten, dafür zu sorgen, dass alle jungen Menschen unter 25 innerhalb von vier Monaten, nachdem sie arbeitslos geworden sind oder ihre Ausbildung abgeschlossen haben, ein qualitativ hochwertiges Angebot für </a:t>
            </a:r>
            <a:endParaRPr lang="en-GB" sz="1300" dirty="0">
              <a:solidFill>
                <a:schemeClr val="tx1">
                  <a:lumMod val="65000"/>
                  <a:lumOff val="35000"/>
                </a:schemeClr>
              </a:solidFill>
              <a:latin typeface="Verdana" panose="020B0604030504040204" pitchFamily="34" charset="0"/>
            </a:endParaRPr>
          </a:p>
          <a:p>
            <a:pPr lvl="2">
              <a:defRPr/>
            </a:pPr>
            <a:r>
              <a:rPr lang="de-DE" sz="1300" dirty="0">
                <a:solidFill>
                  <a:schemeClr val="tx1">
                    <a:lumMod val="65000"/>
                    <a:lumOff val="35000"/>
                  </a:schemeClr>
                </a:solidFill>
                <a:latin typeface="Verdana" panose="020B0604030504040204" pitchFamily="34" charset="0"/>
              </a:rPr>
              <a:t>eine Beschäftigung</a:t>
            </a:r>
          </a:p>
          <a:p>
            <a:pPr lvl="2">
              <a:defRPr/>
            </a:pPr>
            <a:r>
              <a:rPr lang="de-DE" sz="1300" dirty="0">
                <a:solidFill>
                  <a:schemeClr val="tx1">
                    <a:lumMod val="65000"/>
                    <a:lumOff val="35000"/>
                  </a:schemeClr>
                </a:solidFill>
                <a:latin typeface="Verdana" panose="020B0604030504040204" pitchFamily="34" charset="0"/>
              </a:rPr>
              <a:t>eine Weiterbildungsmaßnahme</a:t>
            </a:r>
          </a:p>
          <a:p>
            <a:pPr lvl="2">
              <a:defRPr/>
            </a:pPr>
            <a:r>
              <a:rPr lang="de-DE" sz="1300" dirty="0">
                <a:solidFill>
                  <a:schemeClr val="tx1">
                    <a:lumMod val="65000"/>
                    <a:lumOff val="35000"/>
                  </a:schemeClr>
                </a:solidFill>
                <a:latin typeface="Verdana" panose="020B0604030504040204" pitchFamily="34" charset="0"/>
              </a:rPr>
              <a:t>einen Ausbildungsplatz oder </a:t>
            </a:r>
          </a:p>
          <a:p>
            <a:pPr lvl="2">
              <a:defRPr/>
            </a:pPr>
            <a:r>
              <a:rPr lang="de-DE" sz="1300" dirty="0">
                <a:solidFill>
                  <a:schemeClr val="tx1">
                    <a:lumMod val="65000"/>
                    <a:lumOff val="35000"/>
                  </a:schemeClr>
                </a:solidFill>
                <a:latin typeface="Verdana" panose="020B0604030504040204" pitchFamily="34" charset="0"/>
              </a:rPr>
              <a:t>ein Praktikum </a:t>
            </a:r>
          </a:p>
          <a:p>
            <a:pPr marL="914400" lvl="2" indent="0">
              <a:buFont typeface="Arial" panose="020B0604020202020204" pitchFamily="34" charset="0"/>
              <a:buNone/>
              <a:defRPr/>
            </a:pPr>
            <a:r>
              <a:rPr lang="da-DK" sz="1300" dirty="0">
                <a:solidFill>
                  <a:schemeClr val="tx1">
                    <a:lumMod val="65000"/>
                    <a:lumOff val="35000"/>
                  </a:schemeClr>
                </a:solidFill>
                <a:latin typeface="Verdana" panose="020B0604030504040204" pitchFamily="34" charset="0"/>
              </a:rPr>
              <a:t>erhalten.</a:t>
            </a:r>
            <a:endParaRPr lang="en-GB" sz="1300" dirty="0">
              <a:solidFill>
                <a:schemeClr val="tx1">
                  <a:lumMod val="65000"/>
                  <a:lumOff val="35000"/>
                </a:schemeClr>
              </a:solidFill>
              <a:latin typeface="Verdana" panose="020B0604030504040204" pitchFamily="34" charset="0"/>
            </a:endParaRPr>
          </a:p>
        </p:txBody>
      </p:sp>
      <p:sp>
        <p:nvSpPr>
          <p:cNvPr id="58372" name="TextBox 3">
            <a:extLst>
              <a:ext uri="{FF2B5EF4-FFF2-40B4-BE49-F238E27FC236}">
                <a16:creationId xmlns:a16="http://schemas.microsoft.com/office/drawing/2014/main" id="{002CD428-CF3E-44D5-9ABE-EA79D158CC96}"/>
              </a:ext>
            </a:extLst>
          </p:cNvPr>
          <p:cNvSpPr txBox="1">
            <a:spLocks noChangeArrowheads="1"/>
          </p:cNvSpPr>
          <p:nvPr/>
        </p:nvSpPr>
        <p:spPr bwMode="auto">
          <a:xfrm>
            <a:off x="1163638" y="1177925"/>
            <a:ext cx="71707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de-DE" altLang="en-US" sz="1400">
                <a:solidFill>
                  <a:srgbClr val="0070C0"/>
                </a:solidFill>
                <a:latin typeface="Verdana" panose="020B0604030504040204" pitchFamily="34" charset="0"/>
                <a:ea typeface="Verdana" panose="020B0604030504040204" pitchFamily="34" charset="0"/>
                <a:cs typeface="Verdana" panose="020B0604030504040204" pitchFamily="34" charset="0"/>
              </a:rPr>
              <a:t>Europa bietet weltweit die höchsten sozialen Standards und liegt in puncto Lebensqualität und Wohlergehen der Menschen weit vorne.</a:t>
            </a:r>
            <a:br>
              <a:rPr lang="de-DE" altLang="en-US" sz="1400">
                <a:solidFill>
                  <a:srgbClr val="0070C0"/>
                </a:solidFill>
                <a:latin typeface="Verdana" panose="020B0604030504040204" pitchFamily="34" charset="0"/>
                <a:ea typeface="Verdana" panose="020B0604030504040204" pitchFamily="34" charset="0"/>
                <a:cs typeface="Verdana" panose="020B0604030504040204" pitchFamily="34" charset="0"/>
              </a:rPr>
            </a:br>
            <a:br>
              <a:rPr lang="de-DE" altLang="en-US" sz="1400">
                <a:solidFill>
                  <a:srgbClr val="0070C0"/>
                </a:solidFill>
                <a:latin typeface="Verdana" panose="020B0604030504040204" pitchFamily="34" charset="0"/>
                <a:ea typeface="Verdana" panose="020B0604030504040204" pitchFamily="34" charset="0"/>
                <a:cs typeface="Verdana" panose="020B0604030504040204" pitchFamily="34" charset="0"/>
              </a:rPr>
            </a:br>
            <a:r>
              <a:rPr lang="da-DK" altLang="en-US" sz="1400">
                <a:solidFill>
                  <a:srgbClr val="0070C0"/>
                </a:solidFill>
                <a:latin typeface="Verdana" panose="020B0604030504040204" pitchFamily="34" charset="0"/>
                <a:ea typeface="Verdana" panose="020B0604030504040204" pitchFamily="34" charset="0"/>
                <a:cs typeface="Verdana" panose="020B0604030504040204" pitchFamily="34" charset="0"/>
              </a:rPr>
              <a:t>Grundlagen hierfür sind: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a:extLst>
              <a:ext uri="{FF2B5EF4-FFF2-40B4-BE49-F238E27FC236}">
                <a16:creationId xmlns:a16="http://schemas.microsoft.com/office/drawing/2014/main" id="{1C1DC4F4-6D1F-4553-A747-CE8C38E63B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513" y="1344613"/>
            <a:ext cx="82867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15">
            <a:extLst>
              <a:ext uri="{FF2B5EF4-FFF2-40B4-BE49-F238E27FC236}">
                <a16:creationId xmlns:a16="http://schemas.microsoft.com/office/drawing/2014/main" id="{9921E3F3-E3E7-4FFC-90A5-75FACD375BB3}"/>
              </a:ext>
            </a:extLst>
          </p:cNvPr>
          <p:cNvSpPr txBox="1">
            <a:spLocks noChangeArrowheads="1"/>
          </p:cNvSpPr>
          <p:nvPr/>
        </p:nvSpPr>
        <p:spPr bwMode="auto">
          <a:xfrm>
            <a:off x="1666875" y="3408363"/>
            <a:ext cx="20161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da-DK" altLang="da-DK" sz="1200">
                <a:solidFill>
                  <a:srgbClr val="595959"/>
                </a:solidFill>
                <a:latin typeface="Verdana" panose="020B0604030504040204" pitchFamily="34" charset="0"/>
              </a:rPr>
              <a:t>Konrad Adenauer</a:t>
            </a:r>
          </a:p>
        </p:txBody>
      </p:sp>
      <p:sp>
        <p:nvSpPr>
          <p:cNvPr id="21508" name="Text Box 16">
            <a:extLst>
              <a:ext uri="{FF2B5EF4-FFF2-40B4-BE49-F238E27FC236}">
                <a16:creationId xmlns:a16="http://schemas.microsoft.com/office/drawing/2014/main" id="{32BA4E68-B806-4C2A-B7A5-A34F10E029EA}"/>
              </a:ext>
            </a:extLst>
          </p:cNvPr>
          <p:cNvSpPr txBox="1">
            <a:spLocks noChangeArrowheads="1"/>
          </p:cNvSpPr>
          <p:nvPr/>
        </p:nvSpPr>
        <p:spPr bwMode="auto">
          <a:xfrm>
            <a:off x="1666875" y="5845175"/>
            <a:ext cx="2016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 typeface="Arial" panose="020B0604020202020204" pitchFamily="34" charset="0"/>
              <a:buNone/>
            </a:pPr>
            <a:r>
              <a:rPr lang="da-DK" altLang="da-DK" sz="1200">
                <a:solidFill>
                  <a:srgbClr val="595959"/>
                </a:solidFill>
                <a:latin typeface="Verdana" panose="020B0604030504040204" pitchFamily="34" charset="0"/>
              </a:rPr>
              <a:t>Robert Schuman</a:t>
            </a:r>
          </a:p>
        </p:txBody>
      </p:sp>
      <p:sp>
        <p:nvSpPr>
          <p:cNvPr id="21509" name="Text Box 17">
            <a:extLst>
              <a:ext uri="{FF2B5EF4-FFF2-40B4-BE49-F238E27FC236}">
                <a16:creationId xmlns:a16="http://schemas.microsoft.com/office/drawing/2014/main" id="{1583ABA7-2C7B-474B-8B2D-D4239FD2F286}"/>
              </a:ext>
            </a:extLst>
          </p:cNvPr>
          <p:cNvSpPr txBox="1">
            <a:spLocks noChangeArrowheads="1"/>
          </p:cNvSpPr>
          <p:nvPr/>
        </p:nvSpPr>
        <p:spPr bwMode="auto">
          <a:xfrm>
            <a:off x="4043363" y="4676775"/>
            <a:ext cx="2016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da-DK" altLang="da-DK" sz="1200">
                <a:solidFill>
                  <a:srgbClr val="595959"/>
                </a:solidFill>
                <a:latin typeface="Verdana" panose="020B0604030504040204" pitchFamily="34" charset="0"/>
              </a:rPr>
              <a:t>Winston Churchill</a:t>
            </a:r>
          </a:p>
        </p:txBody>
      </p:sp>
      <p:sp>
        <p:nvSpPr>
          <p:cNvPr id="21510" name="Text Box 18">
            <a:extLst>
              <a:ext uri="{FF2B5EF4-FFF2-40B4-BE49-F238E27FC236}">
                <a16:creationId xmlns:a16="http://schemas.microsoft.com/office/drawing/2014/main" id="{7C79101F-777C-42CC-9554-803FE88287DF}"/>
              </a:ext>
            </a:extLst>
          </p:cNvPr>
          <p:cNvSpPr txBox="1">
            <a:spLocks noChangeArrowheads="1"/>
          </p:cNvSpPr>
          <p:nvPr/>
        </p:nvSpPr>
        <p:spPr bwMode="auto">
          <a:xfrm>
            <a:off x="6419850" y="3452813"/>
            <a:ext cx="2016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 typeface="Arial" panose="020B0604020202020204" pitchFamily="34" charset="0"/>
              <a:buNone/>
            </a:pPr>
            <a:r>
              <a:rPr lang="da-DK" altLang="da-DK" sz="1200">
                <a:solidFill>
                  <a:srgbClr val="595959"/>
                </a:solidFill>
                <a:latin typeface="Verdana" panose="020B0604030504040204" pitchFamily="34" charset="0"/>
              </a:rPr>
              <a:t>Alcide De Gasperi</a:t>
            </a:r>
            <a:endParaRPr lang="en-US" altLang="en-US" sz="1200">
              <a:solidFill>
                <a:srgbClr val="595959"/>
              </a:solidFill>
              <a:latin typeface="Verdana" panose="020B0604030504040204" pitchFamily="34" charset="0"/>
            </a:endParaRPr>
          </a:p>
        </p:txBody>
      </p:sp>
      <p:sp>
        <p:nvSpPr>
          <p:cNvPr id="21511" name="Text Box 19">
            <a:extLst>
              <a:ext uri="{FF2B5EF4-FFF2-40B4-BE49-F238E27FC236}">
                <a16:creationId xmlns:a16="http://schemas.microsoft.com/office/drawing/2014/main" id="{DA2E1C1D-4951-4567-8654-34C722131DA6}"/>
              </a:ext>
            </a:extLst>
          </p:cNvPr>
          <p:cNvSpPr txBox="1">
            <a:spLocks noChangeArrowheads="1"/>
          </p:cNvSpPr>
          <p:nvPr/>
        </p:nvSpPr>
        <p:spPr bwMode="auto">
          <a:xfrm>
            <a:off x="6419850" y="5845175"/>
            <a:ext cx="2016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 typeface="Arial" panose="020B0604020202020204" pitchFamily="34" charset="0"/>
              <a:buNone/>
            </a:pPr>
            <a:r>
              <a:rPr lang="da-DK" altLang="da-DK" sz="1200">
                <a:solidFill>
                  <a:srgbClr val="595959"/>
                </a:solidFill>
                <a:latin typeface="Verdana" panose="020B0604030504040204" pitchFamily="34" charset="0"/>
              </a:rPr>
              <a:t>Jean Monnet</a:t>
            </a:r>
          </a:p>
        </p:txBody>
      </p:sp>
      <p:sp>
        <p:nvSpPr>
          <p:cNvPr id="21512" name="Content Placeholder 4">
            <a:extLst>
              <a:ext uri="{FF2B5EF4-FFF2-40B4-BE49-F238E27FC236}">
                <a16:creationId xmlns:a16="http://schemas.microsoft.com/office/drawing/2014/main" id="{13BA44CB-5A3A-42D0-B181-9F52D88EAD90}"/>
              </a:ext>
            </a:extLst>
          </p:cNvPr>
          <p:cNvSpPr>
            <a:spLocks noGrp="1"/>
          </p:cNvSpPr>
          <p:nvPr>
            <p:ph idx="1"/>
          </p:nvPr>
        </p:nvSpPr>
        <p:spPr>
          <a:xfrm>
            <a:off x="1919288" y="955675"/>
            <a:ext cx="6264275" cy="388938"/>
          </a:xfrm>
        </p:spPr>
        <p:txBody>
          <a:bodyPr/>
          <a:lstStyle/>
          <a:p>
            <a:pPr marL="0" indent="0" algn="ctr" eaLnBrk="1" hangingPunct="1">
              <a:buFont typeface="Arial" panose="020B0604020202020204" pitchFamily="34" charset="0"/>
              <a:buNone/>
            </a:pPr>
            <a:r>
              <a:rPr lang="de-DE" altLang="da-DK" sz="1800">
                <a:solidFill>
                  <a:srgbClr val="359AC2"/>
                </a:solidFill>
                <a:latin typeface="Verdana" panose="020B0604030504040204" pitchFamily="34" charset="0"/>
                <a:ea typeface="Verdana" panose="020B0604030504040204" pitchFamily="34" charset="0"/>
                <a:cs typeface="Verdana" panose="020B0604030504040204" pitchFamily="34" charset="0"/>
              </a:rPr>
              <a:t>Ihr Beitrag zu dauerhaftem Frieden und Wohlstand…</a:t>
            </a:r>
            <a:endParaRPr lang="nl-BE" altLang="nl-BE" sz="180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21513" name="Title 3">
            <a:extLst>
              <a:ext uri="{FF2B5EF4-FFF2-40B4-BE49-F238E27FC236}">
                <a16:creationId xmlns:a16="http://schemas.microsoft.com/office/drawing/2014/main" id="{31A8A15D-90AA-4FEA-A39D-53F1469848E5}"/>
              </a:ext>
            </a:extLst>
          </p:cNvPr>
          <p:cNvSpPr txBox="1">
            <a:spLocks/>
          </p:cNvSpPr>
          <p:nvPr/>
        </p:nvSpPr>
        <p:spPr bwMode="auto">
          <a:xfrm>
            <a:off x="365125" y="0"/>
            <a:ext cx="80708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de-DE" altLang="en-US" sz="1900">
                <a:solidFill>
                  <a:schemeClr val="bg1"/>
                </a:solidFill>
                <a:latin typeface="Verdana" panose="020B0604030504040204" pitchFamily="34" charset="0"/>
                <a:ea typeface="Verdana" panose="020B0604030504040204" pitchFamily="34" charset="0"/>
                <a:cs typeface="Verdana" panose="020B0604030504040204" pitchFamily="34" charset="0"/>
              </a:rPr>
              <a:t>Pioniere der EU - einige der Architekten des europäischen Projekts</a:t>
            </a:r>
            <a:endParaRPr lang="nl-BE" altLang="en-US" sz="19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1514" name="Picture 3">
            <a:extLst>
              <a:ext uri="{FF2B5EF4-FFF2-40B4-BE49-F238E27FC236}">
                <a16:creationId xmlns:a16="http://schemas.microsoft.com/office/drawing/2014/main" id="{580EF00D-C6BB-4EC4-B674-4DB6946B82D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76700" y="1366838"/>
            <a:ext cx="2016125"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AC3C21BB-8ECE-41C2-996A-A1B9CAA2AE44}"/>
              </a:ext>
            </a:extLst>
          </p:cNvPr>
          <p:cNvSpPr>
            <a:spLocks noGrp="1"/>
          </p:cNvSpPr>
          <p:nvPr>
            <p:ph type="title"/>
          </p:nvPr>
        </p:nvSpPr>
        <p:spPr>
          <a:xfrm>
            <a:off x="630238" y="0"/>
            <a:ext cx="7886700" cy="723900"/>
          </a:xfrm>
        </p:spPr>
        <p:txBody>
          <a:bodyPr/>
          <a:lstStyle/>
          <a:p>
            <a:pPr eaLnBrk="1" hangingPunct="1"/>
            <a:r>
              <a:rPr lang="en-GB" altLang="nl-BE" sz="2000">
                <a:solidFill>
                  <a:schemeClr val="bg1"/>
                </a:solidFill>
                <a:latin typeface="Verdana" panose="020B0604030504040204" pitchFamily="34" charset="0"/>
                <a:ea typeface="Verdana" panose="020B0604030504040204" pitchFamily="34" charset="0"/>
                <a:cs typeface="Verdana" panose="020B0604030504040204" pitchFamily="34" charset="0"/>
              </a:rPr>
              <a:t>Freizügigkeit</a:t>
            </a:r>
          </a:p>
        </p:txBody>
      </p:sp>
      <p:sp>
        <p:nvSpPr>
          <p:cNvPr id="59395" name="Text Placeholder 4">
            <a:extLst>
              <a:ext uri="{FF2B5EF4-FFF2-40B4-BE49-F238E27FC236}">
                <a16:creationId xmlns:a16="http://schemas.microsoft.com/office/drawing/2014/main" id="{2E04BB0F-5D4A-4F67-BCAA-C3AAF5C4D454}"/>
              </a:ext>
            </a:extLst>
          </p:cNvPr>
          <p:cNvSpPr>
            <a:spLocks noGrp="1"/>
          </p:cNvSpPr>
          <p:nvPr>
            <p:ph type="body" sz="quarter" idx="3"/>
          </p:nvPr>
        </p:nvSpPr>
        <p:spPr>
          <a:xfrm>
            <a:off x="1444625" y="1420813"/>
            <a:ext cx="3887788" cy="376237"/>
          </a:xfrm>
        </p:spPr>
        <p:txBody>
          <a:bodyPr anchor="t"/>
          <a:lstStyle/>
          <a:p>
            <a:pPr eaLnBrk="1" hangingPunct="1"/>
            <a:r>
              <a:rPr lang="en-US" altLang="en-US" sz="1800" b="0">
                <a:solidFill>
                  <a:srgbClr val="359AC2"/>
                </a:solidFill>
                <a:latin typeface="Verdana" panose="020B0604030504040204" pitchFamily="34" charset="0"/>
                <a:ea typeface="Verdana" panose="020B0604030504040204" pitchFamily="34" charset="0"/>
                <a:cs typeface="Verdana" panose="020B0604030504040204" pitchFamily="34" charset="0"/>
              </a:rPr>
              <a:t>Schengen</a:t>
            </a:r>
          </a:p>
        </p:txBody>
      </p:sp>
      <p:sp>
        <p:nvSpPr>
          <p:cNvPr id="80900" name="Content Placeholder 5">
            <a:extLst>
              <a:ext uri="{FF2B5EF4-FFF2-40B4-BE49-F238E27FC236}">
                <a16:creationId xmlns:a16="http://schemas.microsoft.com/office/drawing/2014/main" id="{DE8D5A5A-4DA5-40FE-B35B-2199C9A1859D}"/>
              </a:ext>
            </a:extLst>
          </p:cNvPr>
          <p:cNvSpPr txBox="1">
            <a:spLocks/>
          </p:cNvSpPr>
          <p:nvPr/>
        </p:nvSpPr>
        <p:spPr bwMode="auto">
          <a:xfrm>
            <a:off x="1444625" y="2097088"/>
            <a:ext cx="3887788"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defRPr/>
            </a:pPr>
            <a:r>
              <a:rPr lang="de-DE" altLang="en-US" sz="1300" dirty="0">
                <a:solidFill>
                  <a:schemeClr val="tx1">
                    <a:lumMod val="65000"/>
                    <a:lumOff val="35000"/>
                  </a:schemeClr>
                </a:solidFill>
                <a:latin typeface="Verdana" panose="020B0604030504040204" pitchFamily="34" charset="0"/>
              </a:rPr>
              <a:t>Keine polizeilichen oder zollamtlichen Kontrollen an den Grenzen zwischen den meisten EU-Ländern sowie Norwegen, Liechtenstein, der Schweiz und Island.</a:t>
            </a:r>
            <a:br>
              <a:rPr lang="de-DE" altLang="en-US" sz="1300" dirty="0">
                <a:solidFill>
                  <a:schemeClr val="tx1">
                    <a:lumMod val="65000"/>
                    <a:lumOff val="35000"/>
                  </a:schemeClr>
                </a:solidFill>
                <a:latin typeface="Verdana" panose="020B0604030504040204" pitchFamily="34" charset="0"/>
              </a:rPr>
            </a:br>
            <a:endParaRPr lang="de-DE" altLang="en-US" sz="1300" dirty="0">
              <a:solidFill>
                <a:schemeClr val="tx1">
                  <a:lumMod val="65000"/>
                  <a:lumOff val="35000"/>
                </a:schemeClr>
              </a:solidFill>
              <a:latin typeface="Verdana" panose="020B0604030504040204" pitchFamily="34" charset="0"/>
            </a:endParaRPr>
          </a:p>
          <a:p>
            <a:pPr eaLnBrk="1" hangingPunct="1">
              <a:defRPr/>
            </a:pPr>
            <a:r>
              <a:rPr lang="de-DE" altLang="en-US" sz="1300" dirty="0">
                <a:solidFill>
                  <a:schemeClr val="tx1">
                    <a:lumMod val="65000"/>
                    <a:lumOff val="35000"/>
                  </a:schemeClr>
                </a:solidFill>
                <a:latin typeface="Verdana" panose="020B0604030504040204" pitchFamily="34" charset="0"/>
              </a:rPr>
              <a:t>Verstärkte Kontrollen an den EU-Außengrenzen</a:t>
            </a:r>
            <a:br>
              <a:rPr lang="de-DE" altLang="en-US" sz="1300" dirty="0">
                <a:solidFill>
                  <a:schemeClr val="tx1">
                    <a:lumMod val="65000"/>
                    <a:lumOff val="35000"/>
                  </a:schemeClr>
                </a:solidFill>
                <a:latin typeface="Verdana" panose="020B0604030504040204" pitchFamily="34" charset="0"/>
              </a:rPr>
            </a:br>
            <a:endParaRPr lang="en-US" altLang="nl-BE" sz="1300" dirty="0">
              <a:solidFill>
                <a:schemeClr val="tx1">
                  <a:lumMod val="65000"/>
                  <a:lumOff val="35000"/>
                </a:schemeClr>
              </a:solidFill>
              <a:latin typeface="Verdana" panose="020B0604030504040204" pitchFamily="34" charset="0"/>
            </a:endParaRPr>
          </a:p>
          <a:p>
            <a:pPr eaLnBrk="1" hangingPunct="1">
              <a:defRPr/>
            </a:pPr>
            <a:r>
              <a:rPr lang="de-DE" altLang="en-US" sz="1300" dirty="0">
                <a:solidFill>
                  <a:schemeClr val="tx1">
                    <a:lumMod val="65000"/>
                    <a:lumOff val="35000"/>
                  </a:schemeClr>
                </a:solidFill>
                <a:latin typeface="Verdana" panose="020B0604030504040204" pitchFamily="34" charset="0"/>
              </a:rPr>
              <a:t>Bessere Zusammenarbeit zwischen den Polizeibehörden in den verschiedenen EU-Ländern</a:t>
            </a:r>
            <a:br>
              <a:rPr lang="de-DE" altLang="en-US" sz="1300" dirty="0">
                <a:solidFill>
                  <a:schemeClr val="tx1">
                    <a:lumMod val="65000"/>
                    <a:lumOff val="35000"/>
                  </a:schemeClr>
                </a:solidFill>
                <a:latin typeface="Verdana" panose="020B0604030504040204" pitchFamily="34" charset="0"/>
              </a:rPr>
            </a:br>
            <a:endParaRPr lang="en-US" altLang="nl-BE" sz="1300" dirty="0">
              <a:solidFill>
                <a:schemeClr val="tx1">
                  <a:lumMod val="65000"/>
                  <a:lumOff val="35000"/>
                </a:schemeClr>
              </a:solidFill>
              <a:latin typeface="Verdana" panose="020B0604030504040204" pitchFamily="34" charset="0"/>
            </a:endParaRPr>
          </a:p>
          <a:p>
            <a:pPr eaLnBrk="1" hangingPunct="1">
              <a:defRPr/>
            </a:pPr>
            <a:r>
              <a:rPr lang="de-DE" altLang="en-US" sz="1300" dirty="0">
                <a:solidFill>
                  <a:schemeClr val="tx1">
                    <a:lumMod val="65000"/>
                    <a:lumOff val="35000"/>
                  </a:schemeClr>
                </a:solidFill>
                <a:latin typeface="Verdana" panose="020B0604030504040204" pitchFamily="34" charset="0"/>
              </a:rPr>
              <a:t>Bei Reisen innerhalb der EU können Sie Waren für den persönlichen Gebrauch kaufen und einführen </a:t>
            </a:r>
          </a:p>
        </p:txBody>
      </p:sp>
      <p:pic>
        <p:nvPicPr>
          <p:cNvPr id="59397" name="Picture 1">
            <a:extLst>
              <a:ext uri="{FF2B5EF4-FFF2-40B4-BE49-F238E27FC236}">
                <a16:creationId xmlns:a16="http://schemas.microsoft.com/office/drawing/2014/main" id="{FD67175B-9112-401A-86D5-89E305F0CA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03838" y="1976438"/>
            <a:ext cx="28765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E7B005EB-7300-4CE2-8266-3B44584AA4B7}"/>
              </a:ext>
            </a:extLst>
          </p:cNvPr>
          <p:cNvSpPr>
            <a:spLocks noGrp="1"/>
          </p:cNvSpPr>
          <p:nvPr>
            <p:ph type="title"/>
          </p:nvPr>
        </p:nvSpPr>
        <p:spPr>
          <a:xfrm>
            <a:off x="628650" y="0"/>
            <a:ext cx="7886700" cy="723900"/>
          </a:xfrm>
        </p:spPr>
        <p:txBody>
          <a:bodyPr/>
          <a:lstStyle/>
          <a:p>
            <a:pPr eaLnBrk="1" hangingPunct="1"/>
            <a:r>
              <a:rPr lang="en-GB" altLang="en-US" sz="2000">
                <a:solidFill>
                  <a:schemeClr val="bg1"/>
                </a:solidFill>
                <a:latin typeface="Verdana" panose="020B0604030504040204" pitchFamily="34" charset="0"/>
                <a:ea typeface="Verdana" panose="020B0604030504040204" pitchFamily="34" charset="0"/>
                <a:cs typeface="Verdana" panose="020B0604030504040204" pitchFamily="34" charset="0"/>
              </a:rPr>
              <a:t>Zum Lernen ins Ausland </a:t>
            </a:r>
            <a:endParaRPr lang="en-US" altLang="en-US"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0419" name="Rectangle 3">
            <a:extLst>
              <a:ext uri="{FF2B5EF4-FFF2-40B4-BE49-F238E27FC236}">
                <a16:creationId xmlns:a16="http://schemas.microsoft.com/office/drawing/2014/main" id="{A9160555-562D-41B2-8642-FF991F2645FC}"/>
              </a:ext>
            </a:extLst>
          </p:cNvPr>
          <p:cNvSpPr txBox="1">
            <a:spLocks noChangeArrowheads="1"/>
          </p:cNvSpPr>
          <p:nvPr/>
        </p:nvSpPr>
        <p:spPr bwMode="auto">
          <a:xfrm>
            <a:off x="1435100" y="1423988"/>
            <a:ext cx="16017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fr-FR" altLang="en-US" sz="1800">
                <a:solidFill>
                  <a:srgbClr val="359AC2"/>
                </a:solidFill>
                <a:latin typeface="Verdana" panose="020B0604030504040204" pitchFamily="34" charset="0"/>
                <a:ea typeface="Verdana" panose="020B0604030504040204" pitchFamily="34" charset="0"/>
                <a:cs typeface="Verdana" panose="020B0604030504040204" pitchFamily="34" charset="0"/>
              </a:rPr>
              <a:t>Erasmus+</a:t>
            </a:r>
          </a:p>
        </p:txBody>
      </p:sp>
      <p:sp>
        <p:nvSpPr>
          <p:cNvPr id="83972" name="Rectangle 3">
            <a:extLst>
              <a:ext uri="{FF2B5EF4-FFF2-40B4-BE49-F238E27FC236}">
                <a16:creationId xmlns:a16="http://schemas.microsoft.com/office/drawing/2014/main" id="{5F564D01-4A16-4D01-AFC4-6B1B77650811}"/>
              </a:ext>
            </a:extLst>
          </p:cNvPr>
          <p:cNvSpPr txBox="1">
            <a:spLocks noChangeArrowheads="1"/>
          </p:cNvSpPr>
          <p:nvPr/>
        </p:nvSpPr>
        <p:spPr bwMode="auto">
          <a:xfrm>
            <a:off x="1390650" y="2320925"/>
            <a:ext cx="3297238"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Aft>
                <a:spcPts val="500"/>
              </a:spcAft>
              <a:buFont typeface="Arial" panose="020B0604020202020204" pitchFamily="34" charset="0"/>
              <a:buNone/>
              <a:defRPr/>
            </a:pPr>
            <a:r>
              <a:rPr lang="de-DE" altLang="en-US" sz="1300" dirty="0">
                <a:solidFill>
                  <a:schemeClr val="tx1">
                    <a:lumMod val="65000"/>
                    <a:lumOff val="35000"/>
                  </a:schemeClr>
                </a:solidFill>
                <a:latin typeface="Verdana" panose="020B0604030504040204" pitchFamily="34" charset="0"/>
              </a:rPr>
              <a:t>Jedes Jahr gehen über 400.000 junge Menschen ins Ausland, um mit Hilfe von </a:t>
            </a:r>
            <a:r>
              <a:rPr lang="de-DE" altLang="en-US" sz="1300" b="1" dirty="0">
                <a:solidFill>
                  <a:schemeClr val="tx1">
                    <a:lumMod val="65000"/>
                    <a:lumOff val="35000"/>
                  </a:schemeClr>
                </a:solidFill>
                <a:latin typeface="Verdana" panose="020B0604030504040204" pitchFamily="34" charset="0"/>
              </a:rPr>
              <a:t>Erasmus+</a:t>
            </a:r>
            <a:r>
              <a:rPr lang="de-DE" altLang="en-US" sz="1300" dirty="0">
                <a:solidFill>
                  <a:schemeClr val="tx1">
                    <a:lumMod val="65000"/>
                    <a:lumOff val="35000"/>
                  </a:schemeClr>
                </a:solidFill>
                <a:latin typeface="Verdana" panose="020B0604030504040204" pitchFamily="34" charset="0"/>
              </a:rPr>
              <a:t>, dem EU-Programm für Aus- und Weiterbildung, Jugend und Sport, in einem anderen europäischen Land zu studieren oder sich auszubilden.</a:t>
            </a:r>
          </a:p>
          <a:p>
            <a:pPr eaLnBrk="1" hangingPunct="1">
              <a:lnSpc>
                <a:spcPct val="150000"/>
              </a:lnSpc>
              <a:spcAft>
                <a:spcPts val="500"/>
              </a:spcAft>
              <a:buFont typeface="Arial" panose="020B0604020202020204" pitchFamily="34" charset="0"/>
              <a:buNone/>
              <a:defRPr/>
            </a:pPr>
            <a:r>
              <a:rPr lang="de-DE" altLang="en-US" sz="1300" dirty="0">
                <a:solidFill>
                  <a:schemeClr val="tx1">
                    <a:lumMod val="65000"/>
                    <a:lumOff val="35000"/>
                  </a:schemeClr>
                </a:solidFill>
                <a:latin typeface="Verdana" panose="020B0604030504040204" pitchFamily="34" charset="0"/>
              </a:rPr>
              <a:t>Darüber hinaus unterstützt Erasmus+ das </a:t>
            </a:r>
            <a:r>
              <a:rPr lang="de-DE" altLang="en-US" sz="1300" b="1" dirty="0">
                <a:solidFill>
                  <a:schemeClr val="tx1">
                    <a:lumMod val="65000"/>
                    <a:lumOff val="35000"/>
                  </a:schemeClr>
                </a:solidFill>
                <a:latin typeface="Verdana" panose="020B0604030504040204" pitchFamily="34" charset="0"/>
              </a:rPr>
              <a:t>Europäische Solidaritätskorps</a:t>
            </a:r>
            <a:r>
              <a:rPr lang="de-DE" altLang="en-US" sz="1300" dirty="0">
                <a:solidFill>
                  <a:schemeClr val="tx1">
                    <a:lumMod val="65000"/>
                    <a:lumOff val="35000"/>
                  </a:schemeClr>
                </a:solidFill>
                <a:latin typeface="Verdana" panose="020B0604030504040204" pitchFamily="34" charset="0"/>
              </a:rPr>
              <a:t> und den </a:t>
            </a:r>
            <a:r>
              <a:rPr lang="de-DE" altLang="en-US" sz="1300" b="1" dirty="0">
                <a:solidFill>
                  <a:schemeClr val="tx1">
                    <a:lumMod val="65000"/>
                    <a:lumOff val="35000"/>
                  </a:schemeClr>
                </a:solidFill>
                <a:latin typeface="Verdana" panose="020B0604030504040204" pitchFamily="34" charset="0"/>
              </a:rPr>
              <a:t>Europäischen Freiwilligendienst</a:t>
            </a:r>
            <a:r>
              <a:rPr lang="de-DE" altLang="en-US" sz="1300" dirty="0">
                <a:solidFill>
                  <a:schemeClr val="tx1">
                    <a:lumMod val="65000"/>
                    <a:lumOff val="35000"/>
                  </a:schemeClr>
                </a:solidFill>
                <a:latin typeface="Verdana" panose="020B0604030504040204" pitchFamily="34" charset="0"/>
              </a:rPr>
              <a:t>.</a:t>
            </a:r>
            <a:endParaRPr lang="en-GB" altLang="en-US" sz="1300" dirty="0">
              <a:solidFill>
                <a:schemeClr val="tx1">
                  <a:lumMod val="65000"/>
                  <a:lumOff val="35000"/>
                </a:schemeClr>
              </a:solidFill>
              <a:latin typeface="Verdana" panose="020B0604030504040204" pitchFamily="34" charset="0"/>
            </a:endParaRPr>
          </a:p>
        </p:txBody>
      </p:sp>
      <p:pic>
        <p:nvPicPr>
          <p:cNvPr id="60421" name="Picture 1">
            <a:extLst>
              <a:ext uri="{FF2B5EF4-FFF2-40B4-BE49-F238E27FC236}">
                <a16:creationId xmlns:a16="http://schemas.microsoft.com/office/drawing/2014/main" id="{0FDC5E91-2BFE-4C2D-98FD-EA52847DC0B5}"/>
              </a:ext>
            </a:extLst>
          </p:cNvPr>
          <p:cNvPicPr>
            <a:picLocks noChangeAspect="1"/>
          </p:cNvPicPr>
          <p:nvPr/>
        </p:nvPicPr>
        <p:blipFill>
          <a:blip r:embed="rId3">
            <a:extLst>
              <a:ext uri="{28A0092B-C50C-407E-A947-70E740481C1C}">
                <a14:useLocalDpi xmlns:a14="http://schemas.microsoft.com/office/drawing/2010/main" val="0"/>
              </a:ext>
            </a:extLst>
          </a:blip>
          <a:srcRect l="10654" r="5276" b="10811"/>
          <a:stretch>
            <a:fillRect/>
          </a:stretch>
        </p:blipFill>
        <p:spPr bwMode="auto">
          <a:xfrm>
            <a:off x="4910138" y="2159000"/>
            <a:ext cx="3476625"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00" name="Rectangle 3">
            <a:extLst>
              <a:ext uri="{FF2B5EF4-FFF2-40B4-BE49-F238E27FC236}">
                <a16:creationId xmlns:a16="http://schemas.microsoft.com/office/drawing/2014/main" id="{539AFF80-58F5-4051-8E39-8192A095C765}"/>
              </a:ext>
            </a:extLst>
          </p:cNvPr>
          <p:cNvSpPr>
            <a:spLocks noGrp="1" noChangeArrowheads="1"/>
          </p:cNvSpPr>
          <p:nvPr>
            <p:ph type="title"/>
          </p:nvPr>
        </p:nvSpPr>
        <p:spPr>
          <a:xfrm>
            <a:off x="457200" y="115888"/>
            <a:ext cx="7427913" cy="504825"/>
          </a:xfrm>
        </p:spPr>
        <p:txBody>
          <a:bodyPr/>
          <a:lstStyle/>
          <a:p>
            <a:pPr eaLnBrk="1" hangingPunct="1">
              <a:defRPr/>
            </a:pPr>
            <a:r>
              <a:rPr lang="de-DE" altLang="en-US" b="0" kern="1200" dirty="0"/>
              <a:t>Raum der Freiheit, der Sicherheit und des Rechts</a:t>
            </a:r>
            <a:endParaRPr lang="en-US" altLang="en-US" b="0" kern="1200" dirty="0"/>
          </a:p>
        </p:txBody>
      </p:sp>
      <p:sp>
        <p:nvSpPr>
          <p:cNvPr id="4101" name="Rectangle 4">
            <a:extLst>
              <a:ext uri="{FF2B5EF4-FFF2-40B4-BE49-F238E27FC236}">
                <a16:creationId xmlns:a16="http://schemas.microsoft.com/office/drawing/2014/main" id="{2F988714-5177-43B8-9D08-BE5B369ED43C}"/>
              </a:ext>
            </a:extLst>
          </p:cNvPr>
          <p:cNvSpPr>
            <a:spLocks noGrp="1" noChangeArrowheads="1"/>
          </p:cNvSpPr>
          <p:nvPr>
            <p:ph type="body" idx="1"/>
          </p:nvPr>
        </p:nvSpPr>
        <p:spPr>
          <a:xfrm>
            <a:off x="4572000" y="1844675"/>
            <a:ext cx="4103688" cy="3695700"/>
          </a:xfrm>
        </p:spPr>
        <p:txBody>
          <a:bodyPr/>
          <a:lstStyle/>
          <a:p>
            <a:pPr eaLnBrk="1" hangingPunct="1">
              <a:buFont typeface="Arial" panose="020B0604020202020204" pitchFamily="34" charset="0"/>
              <a:buChar char="•"/>
              <a:defRPr/>
            </a:pPr>
            <a:r>
              <a:rPr lang="en-US" altLang="en-US" sz="1500" b="0" kern="1200" dirty="0">
                <a:solidFill>
                  <a:schemeClr val="tx2">
                    <a:lumMod val="65000"/>
                    <a:lumOff val="35000"/>
                  </a:schemeClr>
                </a:solidFill>
              </a:rPr>
              <a:t>Charta der </a:t>
            </a:r>
            <a:r>
              <a:rPr lang="en-US" altLang="en-US" sz="1500" b="0" kern="1200" dirty="0" err="1">
                <a:solidFill>
                  <a:schemeClr val="tx2">
                    <a:lumMod val="65000"/>
                    <a:lumOff val="35000"/>
                  </a:schemeClr>
                </a:solidFill>
              </a:rPr>
              <a:t>Grundrechte</a:t>
            </a:r>
            <a:endParaRPr lang="en-US" altLang="en-US" sz="1500" b="0" kern="1200" dirty="0">
              <a:solidFill>
                <a:schemeClr val="tx2">
                  <a:lumMod val="65000"/>
                  <a:lumOff val="35000"/>
                </a:schemeClr>
              </a:solidFill>
            </a:endParaRPr>
          </a:p>
          <a:p>
            <a:pPr eaLnBrk="1" hangingPunct="1">
              <a:buFont typeface="Arial" panose="020B0604020202020204" pitchFamily="34" charset="0"/>
              <a:buChar char="•"/>
              <a:defRPr/>
            </a:pPr>
            <a:endParaRPr lang="en-US" altLang="en-US" sz="1500" b="0" kern="1200" dirty="0">
              <a:solidFill>
                <a:schemeClr val="tx1">
                  <a:lumMod val="65000"/>
                  <a:lumOff val="35000"/>
                </a:schemeClr>
              </a:solidFill>
            </a:endParaRPr>
          </a:p>
          <a:p>
            <a:pPr eaLnBrk="1" hangingPunct="1">
              <a:buFont typeface="Arial" panose="020B0604020202020204" pitchFamily="34" charset="0"/>
              <a:buChar char="•"/>
              <a:defRPr/>
            </a:pPr>
            <a:r>
              <a:rPr lang="en-US" altLang="en-US" sz="1500" b="0" kern="1200" dirty="0" err="1">
                <a:solidFill>
                  <a:schemeClr val="tx1">
                    <a:lumMod val="65000"/>
                    <a:lumOff val="35000"/>
                  </a:schemeClr>
                </a:solidFill>
              </a:rPr>
              <a:t>Gemeinsame</a:t>
            </a:r>
            <a:r>
              <a:rPr lang="en-US" altLang="en-US" sz="1500" b="0" kern="1200" dirty="0">
                <a:solidFill>
                  <a:schemeClr val="tx1">
                    <a:lumMod val="65000"/>
                    <a:lumOff val="35000"/>
                  </a:schemeClr>
                </a:solidFill>
              </a:rPr>
              <a:t>     </a:t>
            </a:r>
            <a:r>
              <a:rPr lang="en-US" altLang="en-US" sz="1500" b="0" kern="1200" dirty="0" err="1">
                <a:solidFill>
                  <a:schemeClr val="tx1">
                    <a:lumMod val="65000"/>
                    <a:lumOff val="35000"/>
                  </a:schemeClr>
                </a:solidFill>
              </a:rPr>
              <a:t>Terrorismusbekämpfung</a:t>
            </a:r>
            <a:r>
              <a:rPr lang="en-US" altLang="en-US" sz="1500" b="0" kern="1200" dirty="0">
                <a:solidFill>
                  <a:schemeClr val="tx1">
                    <a:lumMod val="65000"/>
                    <a:lumOff val="35000"/>
                  </a:schemeClr>
                </a:solidFill>
              </a:rPr>
              <a:t> </a:t>
            </a:r>
          </a:p>
          <a:p>
            <a:pPr eaLnBrk="1" hangingPunct="1">
              <a:buFont typeface="Arial" panose="020B0604020202020204" pitchFamily="34" charset="0"/>
              <a:buChar char="•"/>
              <a:defRPr/>
            </a:pPr>
            <a:endParaRPr lang="en-US" altLang="en-US" sz="1500" b="0" kern="1200" dirty="0">
              <a:solidFill>
                <a:schemeClr val="tx1">
                  <a:lumMod val="65000"/>
                  <a:lumOff val="35000"/>
                </a:schemeClr>
              </a:solidFill>
            </a:endParaRPr>
          </a:p>
          <a:p>
            <a:pPr eaLnBrk="1" hangingPunct="1">
              <a:buFont typeface="Arial" panose="020B0604020202020204" pitchFamily="34" charset="0"/>
              <a:buChar char="•"/>
              <a:defRPr/>
            </a:pPr>
            <a:r>
              <a:rPr lang="de-DE" altLang="en-US" sz="1500" b="0" kern="1200" dirty="0">
                <a:solidFill>
                  <a:schemeClr val="tx2">
                    <a:lumMod val="65000"/>
                    <a:lumOff val="35000"/>
                  </a:schemeClr>
                </a:solidFill>
              </a:rPr>
              <a:t>Länderübergreifende    Zusammenarbeit von Polizei und</a:t>
            </a:r>
            <a:br>
              <a:rPr lang="de-DE" altLang="en-US" sz="1500" b="0" kern="1200" dirty="0">
                <a:solidFill>
                  <a:schemeClr val="tx2">
                    <a:lumMod val="65000"/>
                    <a:lumOff val="35000"/>
                  </a:schemeClr>
                </a:solidFill>
              </a:rPr>
            </a:br>
            <a:r>
              <a:rPr lang="de-DE" altLang="en-US" sz="1500" b="0" kern="1200" dirty="0">
                <a:solidFill>
                  <a:schemeClr val="tx2">
                    <a:lumMod val="65000"/>
                    <a:lumOff val="35000"/>
                  </a:schemeClr>
                </a:solidFill>
              </a:rPr>
              <a:t>Strafverfolgungsbehörden</a:t>
            </a:r>
          </a:p>
          <a:p>
            <a:pPr eaLnBrk="1" hangingPunct="1">
              <a:buFont typeface="Arial" panose="020B0604020202020204" pitchFamily="34" charset="0"/>
              <a:buChar char="•"/>
              <a:defRPr/>
            </a:pPr>
            <a:endParaRPr lang="en-US" altLang="en-US" sz="1500" b="0" kern="1200" dirty="0">
              <a:solidFill>
                <a:schemeClr val="tx1">
                  <a:lumMod val="65000"/>
                  <a:lumOff val="35000"/>
                </a:schemeClr>
              </a:solidFill>
            </a:endParaRPr>
          </a:p>
          <a:p>
            <a:pPr eaLnBrk="1" hangingPunct="1">
              <a:buFont typeface="Arial" panose="020B0604020202020204" pitchFamily="34" charset="0"/>
              <a:buChar char="•"/>
              <a:defRPr/>
            </a:pPr>
            <a:r>
              <a:rPr lang="de-DE" altLang="en-US" sz="1500" b="0" kern="1200" dirty="0">
                <a:solidFill>
                  <a:schemeClr val="tx1">
                    <a:lumMod val="65000"/>
                    <a:lumOff val="35000"/>
                  </a:schemeClr>
                </a:solidFill>
              </a:rPr>
              <a:t>Abstimmung der Asyl- und</a:t>
            </a:r>
            <a:br>
              <a:rPr lang="de-DE" altLang="en-US" sz="1500" b="0" kern="1200" dirty="0">
                <a:solidFill>
                  <a:schemeClr val="tx1">
                    <a:lumMod val="65000"/>
                    <a:lumOff val="35000"/>
                  </a:schemeClr>
                </a:solidFill>
              </a:rPr>
            </a:br>
            <a:r>
              <a:rPr lang="de-DE" altLang="en-US" sz="1500" b="0" kern="1200" dirty="0">
                <a:solidFill>
                  <a:schemeClr val="tx1">
                    <a:lumMod val="65000"/>
                    <a:lumOff val="35000"/>
                  </a:schemeClr>
                </a:solidFill>
              </a:rPr>
              <a:t>Einwanderungspolitik</a:t>
            </a:r>
          </a:p>
          <a:p>
            <a:pPr eaLnBrk="1" hangingPunct="1">
              <a:buFont typeface="Arial" panose="020B0604020202020204" pitchFamily="34" charset="0"/>
              <a:buChar char="•"/>
              <a:defRPr/>
            </a:pPr>
            <a:endParaRPr lang="en-US" altLang="en-US" sz="1500" b="0" kern="1200" dirty="0">
              <a:solidFill>
                <a:schemeClr val="tx1">
                  <a:lumMod val="65000"/>
                  <a:lumOff val="35000"/>
                </a:schemeClr>
              </a:solidFill>
            </a:endParaRPr>
          </a:p>
          <a:p>
            <a:pPr eaLnBrk="1" hangingPunct="1">
              <a:buFont typeface="Arial" panose="020B0604020202020204" pitchFamily="34" charset="0"/>
              <a:buChar char="•"/>
              <a:defRPr/>
            </a:pPr>
            <a:r>
              <a:rPr lang="en-US" altLang="en-US" sz="1500" b="0" kern="1200" dirty="0" err="1">
                <a:solidFill>
                  <a:schemeClr val="tx1">
                    <a:lumMod val="65000"/>
                    <a:lumOff val="35000"/>
                  </a:schemeClr>
                </a:solidFill>
              </a:rPr>
              <a:t>Zusammenarbeit</a:t>
            </a:r>
            <a:r>
              <a:rPr lang="en-US" altLang="en-US" sz="1500" b="0" kern="1200" dirty="0">
                <a:solidFill>
                  <a:schemeClr val="tx1">
                    <a:lumMod val="65000"/>
                    <a:lumOff val="35000"/>
                  </a:schemeClr>
                </a:solidFill>
              </a:rPr>
              <a:t> in </a:t>
            </a:r>
            <a:r>
              <a:rPr lang="en-US" altLang="en-US" sz="1500" b="0" kern="1200" dirty="0" err="1">
                <a:solidFill>
                  <a:schemeClr val="tx1">
                    <a:lumMod val="65000"/>
                    <a:lumOff val="35000"/>
                  </a:schemeClr>
                </a:solidFill>
              </a:rPr>
              <a:t>Zivilsachen</a:t>
            </a:r>
            <a:r>
              <a:rPr lang="en-US" altLang="en-US" sz="1500" b="0" kern="1200" dirty="0">
                <a:solidFill>
                  <a:schemeClr val="tx1">
                    <a:lumMod val="65000"/>
                    <a:lumOff val="35000"/>
                  </a:schemeClr>
                </a:solidFill>
              </a:rPr>
              <a:t> </a:t>
            </a:r>
          </a:p>
        </p:txBody>
      </p:sp>
      <p:pic>
        <p:nvPicPr>
          <p:cNvPr id="62468" name="Picture 1">
            <a:extLst>
              <a:ext uri="{FF2B5EF4-FFF2-40B4-BE49-F238E27FC236}">
                <a16:creationId xmlns:a16="http://schemas.microsoft.com/office/drawing/2014/main" id="{1A39B7B7-F431-457A-BCD5-1AAE107C72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63" y="1692275"/>
            <a:ext cx="39814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0BD47ACD-6FAB-41C7-BC94-4B5A150F17B2}"/>
              </a:ext>
            </a:extLst>
          </p:cNvPr>
          <p:cNvSpPr>
            <a:spLocks noGrp="1"/>
          </p:cNvSpPr>
          <p:nvPr>
            <p:ph type="title"/>
          </p:nvPr>
        </p:nvSpPr>
        <p:spPr>
          <a:xfrm>
            <a:off x="630238" y="0"/>
            <a:ext cx="7886700" cy="723900"/>
          </a:xfrm>
        </p:spPr>
        <p:txBody>
          <a:bodyPr/>
          <a:lstStyle/>
          <a:p>
            <a:pPr eaLnBrk="1" hangingPunct="1"/>
            <a:r>
              <a:rPr lang="de-DE" altLang="nl-BE" sz="2000">
                <a:solidFill>
                  <a:schemeClr val="bg1"/>
                </a:solidFill>
                <a:latin typeface="Verdana" panose="020B0604030504040204" pitchFamily="34" charset="0"/>
                <a:ea typeface="Verdana" panose="020B0604030504040204" pitchFamily="34" charset="0"/>
                <a:cs typeface="Verdana" panose="020B0604030504040204" pitchFamily="34" charset="0"/>
              </a:rPr>
              <a:t>Die EU: Garant für Frieden und Wohlstand</a:t>
            </a:r>
            <a:endParaRPr lang="nl-BE" altLang="nl-BE"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9091" name="Content Placeholder 5">
            <a:extLst>
              <a:ext uri="{FF2B5EF4-FFF2-40B4-BE49-F238E27FC236}">
                <a16:creationId xmlns:a16="http://schemas.microsoft.com/office/drawing/2014/main" id="{B07C2732-46E5-4146-9E80-9923EC2D98B1}"/>
              </a:ext>
            </a:extLst>
          </p:cNvPr>
          <p:cNvSpPr txBox="1">
            <a:spLocks/>
          </p:cNvSpPr>
          <p:nvPr/>
        </p:nvSpPr>
        <p:spPr bwMode="auto">
          <a:xfrm>
            <a:off x="898525" y="1255713"/>
            <a:ext cx="4551363"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Aft>
                <a:spcPts val="1200"/>
              </a:spcAft>
              <a:buFont typeface="Arial" panose="020B0604020202020204" pitchFamily="34" charset="0"/>
              <a:buNone/>
              <a:defRPr/>
            </a:pPr>
            <a:r>
              <a:rPr lang="da-DK" altLang="nl-BE" sz="1400" dirty="0">
                <a:solidFill>
                  <a:srgbClr val="0070C0"/>
                </a:solidFill>
                <a:latin typeface="Verdana" panose="020B0604030504040204" pitchFamily="34" charset="0"/>
              </a:rPr>
              <a:t>Gemeinsame Außen- und Sicherheitspolitik</a:t>
            </a:r>
          </a:p>
          <a:p>
            <a:pPr eaLnBrk="1" hangingPunct="1">
              <a:spcAft>
                <a:spcPts val="1200"/>
              </a:spcAft>
              <a:buFont typeface="Arial" panose="020B0604020202020204" pitchFamily="34" charset="0"/>
              <a:buNone/>
              <a:defRPr/>
            </a:pPr>
            <a:r>
              <a:rPr lang="de-DE" altLang="nl-BE" sz="1200" dirty="0">
                <a:solidFill>
                  <a:srgbClr val="595959"/>
                </a:solidFill>
                <a:latin typeface="Verdana" panose="020B0604030504040204" pitchFamily="34" charset="0"/>
                <a:ea typeface="Verdana" panose="020B0604030504040204" pitchFamily="34" charset="0"/>
                <a:cs typeface="Verdana" panose="020B0604030504040204" pitchFamily="34" charset="0"/>
              </a:rPr>
              <a:t>Die EU führt ambitionierte Handelsgespräche und verfolgt eine ausgewogene und moderne Handelspolitik, um die Globalisierung zu meistern.</a:t>
            </a:r>
            <a:endParaRPr lang="en-GB" altLang="nl-BE" sz="1400" dirty="0">
              <a:solidFill>
                <a:srgbClr val="595959"/>
              </a:solidFill>
            </a:endParaRPr>
          </a:p>
          <a:p>
            <a:pPr>
              <a:buFont typeface="Arial" panose="020B0604020202020204" pitchFamily="34" charset="0"/>
              <a:buNone/>
              <a:defRPr/>
            </a:pPr>
            <a:endParaRPr lang="en-GB" altLang="nl-BE" sz="1400" dirty="0">
              <a:solidFill>
                <a:srgbClr val="595959"/>
              </a:solidFill>
            </a:endParaRPr>
          </a:p>
          <a:p>
            <a:pPr>
              <a:buFont typeface="Arial" panose="020B0604020202020204" pitchFamily="34" charset="0"/>
              <a:buNone/>
              <a:defRPr/>
            </a:pPr>
            <a:endParaRPr lang="en-GB" altLang="nl-BE" sz="1400" dirty="0">
              <a:solidFill>
                <a:srgbClr val="595959"/>
              </a:solidFill>
            </a:endParaRPr>
          </a:p>
          <a:p>
            <a:pPr>
              <a:buFont typeface="Arial" panose="020B0604020202020204" pitchFamily="34" charset="0"/>
              <a:buNone/>
              <a:defRPr/>
            </a:pPr>
            <a:endParaRPr lang="en-GB" altLang="nl-BE" sz="1400" dirty="0">
              <a:solidFill>
                <a:srgbClr val="595959"/>
              </a:solidFill>
            </a:endParaRPr>
          </a:p>
          <a:p>
            <a:pPr>
              <a:buFont typeface="Arial" panose="020B0604020202020204" pitchFamily="34" charset="0"/>
              <a:buNone/>
              <a:defRPr/>
            </a:pPr>
            <a:endParaRPr lang="en-GB" altLang="nl-BE" sz="1400" dirty="0">
              <a:solidFill>
                <a:srgbClr val="595959"/>
              </a:solidFill>
            </a:endParaRPr>
          </a:p>
          <a:p>
            <a:pPr>
              <a:buFont typeface="Arial" panose="020B0604020202020204" pitchFamily="34" charset="0"/>
              <a:buNone/>
              <a:defRPr/>
            </a:pPr>
            <a:br>
              <a:rPr lang="en-GB" altLang="nl-BE" sz="1400" dirty="0">
                <a:solidFill>
                  <a:srgbClr val="595959"/>
                </a:solidFill>
              </a:rPr>
            </a:br>
            <a:r>
              <a:rPr lang="en-GB" altLang="nl-BE" sz="1400" dirty="0" err="1">
                <a:solidFill>
                  <a:srgbClr val="0070C0"/>
                </a:solidFill>
                <a:latin typeface="Verdana" panose="020B0604030504040204" pitchFamily="34" charset="0"/>
              </a:rPr>
              <a:t>Entwicklungshilfe</a:t>
            </a:r>
            <a:r>
              <a:rPr lang="en-GB" altLang="nl-BE" sz="1400" dirty="0">
                <a:solidFill>
                  <a:srgbClr val="0070C0"/>
                </a:solidFill>
                <a:latin typeface="Verdana" panose="020B0604030504040204" pitchFamily="34" charset="0"/>
              </a:rPr>
              <a:t> und </a:t>
            </a:r>
            <a:r>
              <a:rPr lang="en-GB" altLang="nl-BE" sz="1400" dirty="0" err="1">
                <a:solidFill>
                  <a:srgbClr val="0070C0"/>
                </a:solidFill>
                <a:latin typeface="Verdana" panose="020B0604030504040204" pitchFamily="34" charset="0"/>
              </a:rPr>
              <a:t>humanitäre</a:t>
            </a:r>
            <a:r>
              <a:rPr lang="en-GB" altLang="nl-BE" sz="1400" dirty="0">
                <a:solidFill>
                  <a:srgbClr val="0070C0"/>
                </a:solidFill>
                <a:latin typeface="Verdana" panose="020B0604030504040204" pitchFamily="34" charset="0"/>
              </a:rPr>
              <a:t> </a:t>
            </a:r>
            <a:r>
              <a:rPr lang="en-GB" altLang="nl-BE" sz="1400" dirty="0" err="1">
                <a:solidFill>
                  <a:srgbClr val="0070C0"/>
                </a:solidFill>
                <a:latin typeface="Verdana" panose="020B0604030504040204" pitchFamily="34" charset="0"/>
              </a:rPr>
              <a:t>Hilfe</a:t>
            </a:r>
            <a:r>
              <a:rPr lang="en-GB" altLang="nl-BE" sz="1400" dirty="0">
                <a:solidFill>
                  <a:srgbClr val="0070C0"/>
                </a:solidFill>
                <a:latin typeface="Verdana" panose="020B0604030504040204" pitchFamily="34" charset="0"/>
              </a:rPr>
              <a:t>		</a:t>
            </a:r>
          </a:p>
          <a:p>
            <a:pPr marL="171450" indent="-171450">
              <a:defRPr/>
            </a:pPr>
            <a:r>
              <a:rPr lang="de-DE"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Katastrophenschutzverfahren: staatliche Hilfe, die unmittelbar nach einer Katastrophe geleistet wird</a:t>
            </a:r>
          </a:p>
          <a:p>
            <a:pPr marL="171450" indent="-171450">
              <a:defRPr/>
            </a:pPr>
            <a:r>
              <a:rPr lang="de-DE"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rescEU, ein neues System zur Erhöhung der Katastrophenabwehrkapazitäten</a:t>
            </a:r>
          </a:p>
        </p:txBody>
      </p:sp>
      <p:pic>
        <p:nvPicPr>
          <p:cNvPr id="63492" name="Picture 5">
            <a:extLst>
              <a:ext uri="{FF2B5EF4-FFF2-40B4-BE49-F238E27FC236}">
                <a16:creationId xmlns:a16="http://schemas.microsoft.com/office/drawing/2014/main" id="{665CA1C6-1602-44FF-9436-EC1E6BC0C5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863" y="2540000"/>
            <a:ext cx="3227387" cy="214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9B98816F-9690-43D7-8420-FBA3B7689482}"/>
              </a:ext>
            </a:extLst>
          </p:cNvPr>
          <p:cNvSpPr/>
          <p:nvPr/>
        </p:nvSpPr>
        <p:spPr>
          <a:xfrm>
            <a:off x="977900" y="2541588"/>
            <a:ext cx="4652963" cy="1631950"/>
          </a:xfrm>
          <a:prstGeom prst="rect">
            <a:avLst/>
          </a:prstGeom>
        </p:spPr>
        <p:txBody>
          <a:bodyPr>
            <a:spAutoFit/>
          </a:bodyPr>
          <a:lstStyle/>
          <a:p>
            <a:pPr eaLnBrk="1" hangingPunct="1">
              <a:spcAft>
                <a:spcPts val="1200"/>
              </a:spcAft>
              <a:defRPr/>
            </a:pPr>
            <a:r>
              <a:rPr lang="da-DK" altLang="nl-BE" sz="1200" dirty="0">
                <a:solidFill>
                  <a:prstClr val="black">
                    <a:lumMod val="65000"/>
                    <a:lumOff val="35000"/>
                  </a:prstClr>
                </a:solidFill>
                <a:latin typeface="Verdana" panose="020B0604030504040204" pitchFamily="34" charset="0"/>
                <a:ea typeface="Verdana" panose="020B0604030504040204" pitchFamily="34" charset="0"/>
                <a:cs typeface="Vani" panose="020B0502040204020203" pitchFamily="18" charset="0"/>
              </a:rPr>
              <a:t>Neue Handelsabkommen mit:</a:t>
            </a:r>
          </a:p>
          <a:p>
            <a:pPr marL="171450" indent="-171450" eaLnBrk="1" hangingPunct="1">
              <a:spcAft>
                <a:spcPts val="1200"/>
              </a:spcAft>
              <a:buFont typeface="Arial" panose="020B0604020202020204" pitchFamily="34" charset="0"/>
              <a:buChar char="•"/>
              <a:defRPr/>
            </a:pPr>
            <a:r>
              <a:rPr lang="de-DE" altLang="nl-BE" sz="1200" dirty="0">
                <a:solidFill>
                  <a:prstClr val="black">
                    <a:lumMod val="65000"/>
                    <a:lumOff val="35000"/>
                  </a:prstClr>
                </a:solidFill>
                <a:latin typeface="Verdana" panose="020B0604030504040204" pitchFamily="34" charset="0"/>
                <a:ea typeface="Verdana" panose="020B0604030504040204" pitchFamily="34" charset="0"/>
                <a:cs typeface="Vani" panose="020B0502040204020203" pitchFamily="18" charset="0"/>
              </a:rPr>
              <a:t>Kanada (2017)</a:t>
            </a:r>
          </a:p>
          <a:p>
            <a:pPr marL="171450" indent="-171450" eaLnBrk="1" hangingPunct="1">
              <a:spcAft>
                <a:spcPts val="1200"/>
              </a:spcAft>
              <a:buFont typeface="Arial" panose="020B0604020202020204" pitchFamily="34" charset="0"/>
              <a:buChar char="•"/>
              <a:defRPr/>
            </a:pPr>
            <a:r>
              <a:rPr lang="de-DE" altLang="nl-BE" sz="1200" dirty="0">
                <a:solidFill>
                  <a:prstClr val="black">
                    <a:lumMod val="65000"/>
                    <a:lumOff val="35000"/>
                  </a:prstClr>
                </a:solidFill>
                <a:latin typeface="Verdana" panose="020B0604030504040204" pitchFamily="34" charset="0"/>
                <a:ea typeface="Verdana" panose="020B0604030504040204" pitchFamily="34" charset="0"/>
                <a:cs typeface="Vani" panose="020B0502040204020203" pitchFamily="18" charset="0"/>
              </a:rPr>
              <a:t>Japan (2018)</a:t>
            </a:r>
          </a:p>
          <a:p>
            <a:pPr marL="171450" indent="-171450" eaLnBrk="1" hangingPunct="1">
              <a:spcAft>
                <a:spcPts val="1200"/>
              </a:spcAft>
              <a:buFont typeface="Arial" panose="020B0604020202020204" pitchFamily="34" charset="0"/>
              <a:buChar char="•"/>
              <a:defRPr/>
            </a:pPr>
            <a:r>
              <a:rPr lang="de-DE" altLang="nl-BE" sz="1200" dirty="0">
                <a:solidFill>
                  <a:prstClr val="black">
                    <a:lumMod val="65000"/>
                    <a:lumOff val="35000"/>
                  </a:prstClr>
                </a:solidFill>
                <a:latin typeface="Verdana" panose="020B0604030504040204" pitchFamily="34" charset="0"/>
                <a:ea typeface="Verdana" panose="020B0604030504040204" pitchFamily="34" charset="0"/>
                <a:cs typeface="Vani" panose="020B0502040204020203" pitchFamily="18" charset="0"/>
              </a:rPr>
              <a:t>und viele mehr ...</a:t>
            </a:r>
          </a:p>
          <a:p>
            <a:pPr marL="285750" indent="-285750" eaLnBrk="1" hangingPunct="1">
              <a:spcAft>
                <a:spcPts val="1200"/>
              </a:spcAft>
              <a:buFont typeface="Arial" panose="020B0604020202020204" pitchFamily="34" charset="0"/>
              <a:buChar char="•"/>
              <a:defRPr/>
            </a:pPr>
            <a:endParaRPr lang="en-GB" altLang="nl-BE" sz="1200" dirty="0">
              <a:solidFill>
                <a:prstClr val="black">
                  <a:lumMod val="65000"/>
                  <a:lumOff val="35000"/>
                </a:prstClr>
              </a:solidFill>
              <a:latin typeface="Verdana" panose="020B0604030504040204" pitchFamily="34" charset="0"/>
              <a:ea typeface="Verdana" panose="020B0604030504040204" pitchFamily="34" charset="0"/>
              <a:cs typeface="Vani" panose="020B0502040204020203"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1DA93722-9D87-40C9-9205-018FC36D1F45}"/>
              </a:ext>
            </a:extLst>
          </p:cNvPr>
          <p:cNvSpPr>
            <a:spLocks noGrp="1"/>
          </p:cNvSpPr>
          <p:nvPr>
            <p:ph type="title"/>
          </p:nvPr>
        </p:nvSpPr>
        <p:spPr>
          <a:xfrm>
            <a:off x="628650" y="-57150"/>
            <a:ext cx="7886700" cy="849313"/>
          </a:xfrm>
        </p:spPr>
        <p:txBody>
          <a:bodyPr/>
          <a:lstStyle/>
          <a:p>
            <a:r>
              <a:rPr lang="de-DE" altLang="en-US" sz="2000">
                <a:solidFill>
                  <a:schemeClr val="bg1"/>
                </a:solidFill>
                <a:latin typeface="Verdana" panose="020B0604030504040204" pitchFamily="34" charset="0"/>
                <a:ea typeface="Verdana" panose="020B0604030504040204" pitchFamily="34" charset="0"/>
                <a:cs typeface="Verdana" panose="020B0604030504040204" pitchFamily="34" charset="0"/>
              </a:rPr>
              <a:t>Die EU: Engere Zusammenarbeit in Sicherheits- und Verteidigungsfragen</a:t>
            </a:r>
            <a:endParaRPr lang="en-GB" altLang="en-US"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5539" name="Content Placeholder 2">
            <a:extLst>
              <a:ext uri="{FF2B5EF4-FFF2-40B4-BE49-F238E27FC236}">
                <a16:creationId xmlns:a16="http://schemas.microsoft.com/office/drawing/2014/main" id="{2A384BFA-C8D7-4A1B-8B81-41C46F094C11}"/>
              </a:ext>
            </a:extLst>
          </p:cNvPr>
          <p:cNvSpPr>
            <a:spLocks noGrp="1"/>
          </p:cNvSpPr>
          <p:nvPr>
            <p:ph idx="1"/>
          </p:nvPr>
        </p:nvSpPr>
        <p:spPr>
          <a:xfrm>
            <a:off x="709613" y="1600200"/>
            <a:ext cx="8215312" cy="4821238"/>
          </a:xfrm>
        </p:spPr>
        <p:txBody>
          <a:bodyPr/>
          <a:lstStyle/>
          <a:p>
            <a:pPr marL="0" indent="0">
              <a:buFont typeface="Arial" panose="020B0604020202020204" pitchFamily="34" charset="0"/>
              <a:buNone/>
            </a:pPr>
            <a:r>
              <a:rPr lang="de-DE" altLang="en-US" sz="1600">
                <a:solidFill>
                  <a:srgbClr val="0070C0"/>
                </a:solidFill>
                <a:latin typeface="Verdana" panose="020B0604030504040204" pitchFamily="34" charset="0"/>
                <a:ea typeface="Verdana" panose="020B0604030504040204" pitchFamily="34" charset="0"/>
                <a:cs typeface="Verdana" panose="020B0604030504040204" pitchFamily="34" charset="0"/>
              </a:rPr>
              <a:t>Eckpfeiler der EU-Außen- und Sicherheitspolitik sind:</a:t>
            </a:r>
            <a:br>
              <a:rPr lang="en-GB" altLang="en-US" sz="1600">
                <a:solidFill>
                  <a:srgbClr val="0070C0"/>
                </a:solidFill>
                <a:latin typeface="Verdana" panose="020B0604030504040204" pitchFamily="34" charset="0"/>
                <a:ea typeface="Verdana" panose="020B0604030504040204" pitchFamily="34" charset="0"/>
                <a:cs typeface="Verdana" panose="020B0604030504040204" pitchFamily="34" charset="0"/>
              </a:rPr>
            </a:br>
            <a:endParaRPr lang="de-DE" altLang="en-US" sz="1400">
              <a:solidFill>
                <a:srgbClr val="595959"/>
              </a:solidFill>
              <a:latin typeface="Verdana" panose="020B0604030504040204" pitchFamily="34" charset="0"/>
              <a:ea typeface="Verdana" panose="020B0604030504040204" pitchFamily="34" charset="0"/>
              <a:cs typeface="Verdana" panose="020B0604030504040204" pitchFamily="34" charset="0"/>
            </a:endParaRPr>
          </a:p>
          <a:p>
            <a:pPr lvl="1"/>
            <a:r>
              <a:rPr lang="de-DE" altLang="en-US" sz="1400">
                <a:solidFill>
                  <a:srgbClr val="595959"/>
                </a:solidFill>
                <a:latin typeface="Verdana" panose="020B0604030504040204" pitchFamily="34" charset="0"/>
                <a:ea typeface="Verdana" panose="020B0604030504040204" pitchFamily="34" charset="0"/>
                <a:cs typeface="Verdana" panose="020B0604030504040204" pitchFamily="34" charset="0"/>
              </a:rPr>
              <a:t>Wahrung von Frieden und Sicherheit in der Welt </a:t>
            </a:r>
          </a:p>
          <a:p>
            <a:pPr lvl="1"/>
            <a:r>
              <a:rPr lang="de-DE" altLang="en-US" sz="1400">
                <a:solidFill>
                  <a:srgbClr val="595959"/>
                </a:solidFill>
                <a:latin typeface="Verdana" panose="020B0604030504040204" pitchFamily="34" charset="0"/>
                <a:ea typeface="Verdana" panose="020B0604030504040204" pitchFamily="34" charset="0"/>
                <a:cs typeface="Verdana" panose="020B0604030504040204" pitchFamily="34" charset="0"/>
              </a:rPr>
              <a:t>Entwicklungszusammenarbeit </a:t>
            </a:r>
          </a:p>
          <a:p>
            <a:pPr lvl="1"/>
            <a:r>
              <a:rPr lang="de-DE" altLang="en-US" sz="1400">
                <a:solidFill>
                  <a:srgbClr val="595959"/>
                </a:solidFill>
                <a:latin typeface="Verdana" panose="020B0604030504040204" pitchFamily="34" charset="0"/>
                <a:ea typeface="Verdana" panose="020B0604030504040204" pitchFamily="34" charset="0"/>
                <a:cs typeface="Verdana" panose="020B0604030504040204" pitchFamily="34" charset="0"/>
              </a:rPr>
              <a:t>Menschenrechte und Rechtsstaatlichkeit</a:t>
            </a:r>
          </a:p>
          <a:p>
            <a:pPr lvl="1"/>
            <a:r>
              <a:rPr lang="de-DE" altLang="en-US" sz="1400">
                <a:solidFill>
                  <a:srgbClr val="595959"/>
                </a:solidFill>
                <a:latin typeface="Verdana" panose="020B0604030504040204" pitchFamily="34" charset="0"/>
                <a:ea typeface="Verdana" panose="020B0604030504040204" pitchFamily="34" charset="0"/>
                <a:cs typeface="Verdana" panose="020B0604030504040204" pitchFamily="34" charset="0"/>
              </a:rPr>
              <a:t>Handeln in humanitären Notsituationen und bei Klimakatastrophen </a:t>
            </a:r>
          </a:p>
          <a:p>
            <a:pPr lvl="1">
              <a:buFont typeface="Arial" panose="020B0604020202020204" pitchFamily="34" charset="0"/>
              <a:buNone/>
            </a:pPr>
            <a:endParaRPr lang="en-GB" altLang="en-US" sz="120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de-DE" altLang="en-US" sz="1400">
                <a:solidFill>
                  <a:srgbClr val="595959"/>
                </a:solidFill>
                <a:latin typeface="Verdana" panose="020B0604030504040204" pitchFamily="34" charset="0"/>
                <a:ea typeface="Verdana" panose="020B0604030504040204" pitchFamily="34" charset="0"/>
                <a:cs typeface="Verdana" panose="020B0604030504040204" pitchFamily="34" charset="0"/>
              </a:rPr>
              <a:t>International nutzt die EU ihre diplomatischen, politischen, wirtschaftlichen, sicherheitspolitischen und humanitären Mittel, um friedliche Lösungen für Konflikte herbeizuführen. Dies gilt insbesondere für Libyen, Syrien und die Ukraine. </a:t>
            </a:r>
            <a:endParaRPr lang="en-GB" altLang="en-US" sz="140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de-DE" altLang="en-US" sz="1400">
                <a:solidFill>
                  <a:srgbClr val="595959"/>
                </a:solidFill>
                <a:latin typeface="Verdana" panose="020B0604030504040204" pitchFamily="34" charset="0"/>
                <a:ea typeface="Verdana" panose="020B0604030504040204" pitchFamily="34" charset="0"/>
                <a:cs typeface="Verdana" panose="020B0604030504040204" pitchFamily="34" charset="0"/>
              </a:rPr>
              <a:t>Im Dezember 2017 einigten sich 25 Mitgliedstaaten auf eine Ständige Strukturierte Zusammenarbeit, d.h. einen rechtlich verbindlichen Rahmen für eine engere Zusammenarbeit in Sicherheits- und Verteidigungsfragen. </a:t>
            </a:r>
            <a:endParaRPr lang="en-GB" altLang="en-US" sz="140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de-DE" altLang="en-US" sz="1400">
                <a:solidFill>
                  <a:srgbClr val="595959"/>
                </a:solidFill>
                <a:latin typeface="Verdana" panose="020B0604030504040204" pitchFamily="34" charset="0"/>
                <a:ea typeface="Verdana" panose="020B0604030504040204" pitchFamily="34" charset="0"/>
                <a:cs typeface="Verdana" panose="020B0604030504040204" pitchFamily="34" charset="0"/>
              </a:rPr>
              <a:t>2017 wurde ein Europäischer Verteidigungsfonds gegründet. Er dient der Zusammenarbeit in der Forschung und bei der Entwicklung gemeinsamer industrieller Verteidigungsprodukte und -technologien. Bis 2020 werden aus dem Fonds 90 Mio. EUR in die Forschung und 500 Mio. EUR in die Entwicklung investiert. </a:t>
            </a:r>
            <a:endParaRPr lang="en-GB" altLang="en-US" sz="140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de-DE" altLang="en-US" sz="1400">
                <a:solidFill>
                  <a:srgbClr val="595959"/>
                </a:solidFill>
                <a:latin typeface="Verdana" panose="020B0604030504040204" pitchFamily="34" charset="0"/>
                <a:ea typeface="Verdana" panose="020B0604030504040204" pitchFamily="34" charset="0"/>
                <a:cs typeface="Verdana" panose="020B0604030504040204" pitchFamily="34" charset="0"/>
              </a:rPr>
              <a:t>Im April 2019 billigte das Europäische Parlament Pläne, den Fonds im nächsten langfristigen EU-Haushalt (2021-2027) mit rund 13 Mrd. EUR auszustatten und daraus gemeinsame Forschungsprojekte vorrangig über Finanzhilfen zu finanzieren.</a:t>
            </a:r>
            <a:endParaRPr lang="en-GB" altLang="en-US" sz="140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en-GB" altLang="en-US" sz="120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E138EDEE-6597-474D-9362-92C94850AC96}"/>
              </a:ext>
            </a:extLst>
          </p:cNvPr>
          <p:cNvSpPr>
            <a:spLocks noGrp="1"/>
          </p:cNvSpPr>
          <p:nvPr>
            <p:ph type="title"/>
          </p:nvPr>
        </p:nvSpPr>
        <p:spPr>
          <a:xfrm>
            <a:off x="630238" y="0"/>
            <a:ext cx="6884987" cy="723900"/>
          </a:xfrm>
        </p:spPr>
        <p:txBody>
          <a:bodyPr/>
          <a:lstStyle/>
          <a:p>
            <a:pPr eaLnBrk="1" hangingPunct="1"/>
            <a:r>
              <a:rPr lang="de-DE" altLang="en-US" sz="2000">
                <a:solidFill>
                  <a:schemeClr val="bg1"/>
                </a:solidFill>
                <a:latin typeface="Verdana" panose="020B0604030504040204" pitchFamily="34" charset="0"/>
                <a:ea typeface="Verdana" panose="020B0604030504040204" pitchFamily="34" charset="0"/>
                <a:cs typeface="Verdana" panose="020B0604030504040204" pitchFamily="34" charset="0"/>
              </a:rPr>
              <a:t>Die EU ist der weltweit größte Geber von Entwicklungshilfe</a:t>
            </a:r>
            <a:endParaRPr lang="nl-BE" altLang="en-US"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6563" name="TextBox 1">
            <a:extLst>
              <a:ext uri="{FF2B5EF4-FFF2-40B4-BE49-F238E27FC236}">
                <a16:creationId xmlns:a16="http://schemas.microsoft.com/office/drawing/2014/main" id="{5943E3A5-C6AE-4AC7-8163-B80BB209CE61}"/>
              </a:ext>
            </a:extLst>
          </p:cNvPr>
          <p:cNvSpPr txBox="1">
            <a:spLocks noChangeArrowheads="1"/>
          </p:cNvSpPr>
          <p:nvPr/>
        </p:nvSpPr>
        <p:spPr bwMode="auto">
          <a:xfrm>
            <a:off x="1300163" y="1444625"/>
            <a:ext cx="67706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 typeface="Arial" panose="020B0604020202020204" pitchFamily="34" charset="0"/>
              <a:buNone/>
            </a:pPr>
            <a:r>
              <a:rPr lang="de-DE" altLang="fr-FR" sz="1400">
                <a:solidFill>
                  <a:srgbClr val="595959"/>
                </a:solidFill>
                <a:latin typeface="Verdana" panose="020B0604030504040204" pitchFamily="34" charset="0"/>
              </a:rPr>
              <a:t>Sie unterstützt die Entwicklungsländer in Form von Hilfen und Zusammenarbeit beim Aufbau wirtschaftlicher und gesellschaftlicher Stabilität. </a:t>
            </a:r>
          </a:p>
          <a:p>
            <a:pPr>
              <a:lnSpc>
                <a:spcPct val="100000"/>
              </a:lnSpc>
              <a:spcBef>
                <a:spcPct val="0"/>
              </a:spcBef>
              <a:buFontTx/>
              <a:buNone/>
            </a:pPr>
            <a:endParaRPr lang="en-US" altLang="fr-FR" sz="1200">
              <a:latin typeface="Verdana" panose="020B0604030504040204" pitchFamily="34" charset="0"/>
              <a:ea typeface="Verdana" panose="020B0604030504040204" pitchFamily="34" charset="0"/>
              <a:cs typeface="Verdana" panose="020B0604030504040204" pitchFamily="34" charset="0"/>
            </a:endParaRPr>
          </a:p>
        </p:txBody>
      </p:sp>
      <p:pic>
        <p:nvPicPr>
          <p:cNvPr id="66564" name="Picture 3">
            <a:extLst>
              <a:ext uri="{FF2B5EF4-FFF2-40B4-BE49-F238E27FC236}">
                <a16:creationId xmlns:a16="http://schemas.microsoft.com/office/drawing/2014/main" id="{F25719CB-26FD-48AB-9419-A42917603B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1938" y="2836863"/>
            <a:ext cx="4356100"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Box 4">
            <a:extLst>
              <a:ext uri="{FF2B5EF4-FFF2-40B4-BE49-F238E27FC236}">
                <a16:creationId xmlns:a16="http://schemas.microsoft.com/office/drawing/2014/main" id="{DA5FF524-913F-4B51-9962-B4E05EA5CD81}"/>
              </a:ext>
            </a:extLst>
          </p:cNvPr>
          <p:cNvSpPr txBox="1">
            <a:spLocks noChangeArrowheads="1"/>
          </p:cNvSpPr>
          <p:nvPr/>
        </p:nvSpPr>
        <p:spPr bwMode="auto">
          <a:xfrm>
            <a:off x="630238" y="2693988"/>
            <a:ext cx="325596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de-DE" altLang="fr-FR" sz="1200">
                <a:solidFill>
                  <a:srgbClr val="595959"/>
                </a:solidFill>
                <a:latin typeface="Verdana" panose="020B0604030504040204" pitchFamily="34" charset="0"/>
              </a:rPr>
              <a:t>2018 waren die EU und ihre Mitgliedstaaten nach wie vor die weltweit führenden Geber öffentlicher Entwicklungshilfe. Ihr Beitrag lag bei über 74,4 Mrd. EUR. </a:t>
            </a:r>
          </a:p>
          <a:p>
            <a:pPr algn="just">
              <a:lnSpc>
                <a:spcPct val="100000"/>
              </a:lnSpc>
              <a:spcBef>
                <a:spcPct val="0"/>
              </a:spcBef>
              <a:buFontTx/>
              <a:buNone/>
            </a:pPr>
            <a:endParaRPr lang="en-US" altLang="fr-FR" sz="1200">
              <a:solidFill>
                <a:srgbClr val="595959"/>
              </a:solidFill>
              <a:latin typeface="Verdana" panose="020B0604030504040204" pitchFamily="34" charset="0"/>
            </a:endParaRPr>
          </a:p>
          <a:p>
            <a:pPr algn="just">
              <a:lnSpc>
                <a:spcPct val="100000"/>
              </a:lnSpc>
              <a:spcBef>
                <a:spcPct val="0"/>
              </a:spcBef>
              <a:buFontTx/>
              <a:buNone/>
            </a:pPr>
            <a:r>
              <a:rPr lang="de-DE" altLang="fr-FR" sz="1200">
                <a:solidFill>
                  <a:srgbClr val="595959"/>
                </a:solidFill>
                <a:latin typeface="Verdana" panose="020B0604030504040204" pitchFamily="34" charset="0"/>
              </a:rPr>
              <a:t>Die im September 2018 geschmiedete Allianz Afrika-Europa für nachhaltige Investitionen soll die Partnerschaft der EU mit Afrika auf eine höhere Stufe bringen. Vorrangig sollen in Afrika mehr Arbeitsplätze entstehen. </a:t>
            </a:r>
          </a:p>
          <a:p>
            <a:pPr algn="just">
              <a:lnSpc>
                <a:spcPct val="100000"/>
              </a:lnSpc>
              <a:spcBef>
                <a:spcPct val="0"/>
              </a:spcBef>
              <a:buFontTx/>
              <a:buNone/>
            </a:pPr>
            <a:endParaRPr lang="de-DE" altLang="fr-FR" sz="1200">
              <a:solidFill>
                <a:srgbClr val="595959"/>
              </a:solidFill>
              <a:latin typeface="Verdana" panose="020B0604030504040204" pitchFamily="34" charset="0"/>
            </a:endParaRPr>
          </a:p>
          <a:p>
            <a:pPr algn="just">
              <a:lnSpc>
                <a:spcPct val="100000"/>
              </a:lnSpc>
              <a:spcBef>
                <a:spcPct val="0"/>
              </a:spcBef>
              <a:buFontTx/>
              <a:buNone/>
            </a:pPr>
            <a:r>
              <a:rPr lang="de-DE" altLang="fr-FR" sz="1200">
                <a:solidFill>
                  <a:srgbClr val="595959"/>
                </a:solidFill>
                <a:latin typeface="Verdana" panose="020B0604030504040204" pitchFamily="34" charset="0"/>
              </a:rPr>
              <a:t>Entsprechend wird in Bildung, Fertigkeiten, Handel und strategische Wirtschaftszweige investiert.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23A85445-54C5-4A09-B341-4D934D5A0D05}"/>
              </a:ext>
            </a:extLst>
          </p:cNvPr>
          <p:cNvSpPr>
            <a:spLocks noGrp="1"/>
          </p:cNvSpPr>
          <p:nvPr>
            <p:ph type="title"/>
          </p:nvPr>
        </p:nvSpPr>
        <p:spPr>
          <a:xfrm>
            <a:off x="468313" y="46038"/>
            <a:ext cx="7427912" cy="574675"/>
          </a:xfrm>
        </p:spPr>
        <p:txBody>
          <a:bodyPr/>
          <a:lstStyle/>
          <a:p>
            <a:pPr eaLnBrk="1" hangingPunct="1"/>
            <a:r>
              <a:rPr lang="da-DK" altLang="nl-BE" sz="2000">
                <a:solidFill>
                  <a:schemeClr val="bg1"/>
                </a:solidFill>
                <a:latin typeface="Verdana" panose="020B0604030504040204" pitchFamily="34" charset="0"/>
                <a:ea typeface="Verdana" panose="020B0604030504040204" pitchFamily="34" charset="0"/>
                <a:cs typeface="Verdana" panose="020B0604030504040204" pitchFamily="34" charset="0"/>
              </a:rPr>
              <a:t>Gleichstellung der Geschlechter</a:t>
            </a:r>
            <a:endParaRPr lang="en-US" altLang="nl-BE"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8611" name="TextBox 3">
            <a:extLst>
              <a:ext uri="{FF2B5EF4-FFF2-40B4-BE49-F238E27FC236}">
                <a16:creationId xmlns:a16="http://schemas.microsoft.com/office/drawing/2014/main" id="{8A47135F-AA3F-4C73-8A52-337818FA3411}"/>
              </a:ext>
            </a:extLst>
          </p:cNvPr>
          <p:cNvSpPr txBox="1">
            <a:spLocks noChangeArrowheads="1"/>
          </p:cNvSpPr>
          <p:nvPr/>
        </p:nvSpPr>
        <p:spPr bwMode="auto">
          <a:xfrm>
            <a:off x="1200150" y="939800"/>
            <a:ext cx="7486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de-DE" altLang="en-US" sz="1600">
                <a:solidFill>
                  <a:srgbClr val="359AC2"/>
                </a:solidFill>
                <a:latin typeface="Verdana" panose="020B0604030504040204" pitchFamily="34" charset="0"/>
                <a:ea typeface="Verdana" panose="020B0604030504040204" pitchFamily="34" charset="0"/>
                <a:cs typeface="Verdana" panose="020B0604030504040204" pitchFamily="34" charset="0"/>
              </a:rPr>
              <a:t>Die Gleichstellung von Mann und Frau ist ein Grundwert der EU. </a:t>
            </a:r>
            <a:endParaRPr lang="nl-BE" altLang="en-US" sz="160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68612" name="TextBox 2">
            <a:extLst>
              <a:ext uri="{FF2B5EF4-FFF2-40B4-BE49-F238E27FC236}">
                <a16:creationId xmlns:a16="http://schemas.microsoft.com/office/drawing/2014/main" id="{BD724A26-09A0-4EAB-B1B0-C83C6BC66A96}"/>
              </a:ext>
            </a:extLst>
          </p:cNvPr>
          <p:cNvSpPr txBox="1">
            <a:spLocks noChangeArrowheads="1"/>
          </p:cNvSpPr>
          <p:nvPr/>
        </p:nvSpPr>
        <p:spPr bwMode="auto">
          <a:xfrm>
            <a:off x="2530475" y="1347788"/>
            <a:ext cx="6275388"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de-DE"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Die EU will Frauen den angestrebten Beruf ermöglichen, ihnen die gleiche Entlohnung wie Männern bieten und sie dabei unterstützen, Berufsleben und andere Lebensbereiche besser miteinander in Einklang zu bringen:</a:t>
            </a:r>
            <a:br>
              <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br>
            <a:endPar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00000"/>
              </a:lnSpc>
              <a:spcBef>
                <a:spcPct val="0"/>
              </a:spcBef>
              <a:defRPr/>
            </a:pPr>
            <a:r>
              <a:rPr lang="de-DE" altLang="en-US" sz="1200" b="1" dirty="0">
                <a:solidFill>
                  <a:srgbClr val="595959"/>
                </a:solidFill>
                <a:latin typeface="Verdana" panose="020B0604030504040204" pitchFamily="34" charset="0"/>
                <a:ea typeface="Verdana" panose="020B0604030504040204" pitchFamily="34" charset="0"/>
                <a:cs typeface="Verdana" panose="020B0604030504040204" pitchFamily="34" charset="0"/>
              </a:rPr>
              <a:t>Beschäftigung</a:t>
            </a:r>
            <a:r>
              <a:rPr lang="de-DE"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 2017 stieg der Anteil erwerbstätiger Frauen in der EU auf 66,6 %. Dem stehen fast 80 % bei den Männern gegenüber.</a:t>
            </a:r>
            <a:br>
              <a:rPr lang="de-DE"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br>
            <a:endPar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00000"/>
              </a:lnSpc>
              <a:spcBef>
                <a:spcPct val="0"/>
              </a:spcBef>
              <a:defRPr/>
            </a:pPr>
            <a:r>
              <a:rPr lang="de-DE" altLang="en-US" sz="1200" b="1" dirty="0">
                <a:solidFill>
                  <a:srgbClr val="595959"/>
                </a:solidFill>
                <a:latin typeface="Verdana" panose="020B0604030504040204" pitchFamily="34" charset="0"/>
                <a:ea typeface="Verdana" panose="020B0604030504040204" pitchFamily="34" charset="0"/>
                <a:cs typeface="Verdana" panose="020B0604030504040204" pitchFamily="34" charset="0"/>
              </a:rPr>
              <a:t>Gleicher Lohn für gleiche Arbeit</a:t>
            </a:r>
            <a:r>
              <a:rPr lang="de-DE"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 Frauen verdienen in der EU durchschnittlich 16 % weniger als Männer. Im November 2017 hat die EU einen Aktionsplan vorgelegt, um das Lohngefälle zwischen Frauen und Männern auszugleichen.</a:t>
            </a:r>
            <a:br>
              <a:rPr lang="de-DE"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br>
            <a:endPar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00000"/>
              </a:lnSpc>
              <a:spcBef>
                <a:spcPct val="0"/>
              </a:spcBef>
              <a:defRPr/>
            </a:pPr>
            <a:r>
              <a:rPr lang="de-DE" altLang="en-US" sz="1200" b="1" dirty="0">
                <a:solidFill>
                  <a:srgbClr val="595959"/>
                </a:solidFill>
                <a:latin typeface="Verdana" panose="020B0604030504040204" pitchFamily="34" charset="0"/>
                <a:ea typeface="Verdana" panose="020B0604030504040204" pitchFamily="34" charset="0"/>
                <a:cs typeface="Verdana" panose="020B0604030504040204" pitchFamily="34" charset="0"/>
              </a:rPr>
              <a:t>Finanzierung</a:t>
            </a:r>
            <a:r>
              <a:rPr lang="de-DE"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 Zu den speziellen Maßnahmen, mit denen Frauen in Lohn und Brot gebracht werden sollen, zählen Fortbildungs- oder Umschulungsprogramme. Hochwertige Kinderbetreuungs- und individuelle Beratungsangebote sollen es den Frauen erleichtern, nach einer Karrierepause an den Arbeitsplatz zurückzukehren. Arbeitgeber werden für die Herausforderungen, vor denen Frauen stehen, stärker sensibilisiert.</a:t>
            </a:r>
            <a:br>
              <a:rPr lang="de-DE"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br>
            <a:endParaRPr lang="en-GB" altLang="en-US" sz="1200" b="1"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00000"/>
              </a:lnSpc>
              <a:spcBef>
                <a:spcPct val="0"/>
              </a:spcBef>
              <a:defRPr/>
            </a:pPr>
            <a:r>
              <a:rPr lang="de-DE" altLang="en-US" sz="1200" b="1" dirty="0">
                <a:solidFill>
                  <a:srgbClr val="595959"/>
                </a:solidFill>
                <a:latin typeface="Verdana" panose="020B0604030504040204" pitchFamily="34" charset="0"/>
                <a:ea typeface="Verdana" panose="020B0604030504040204" pitchFamily="34" charset="0"/>
                <a:cs typeface="Verdana" panose="020B0604030504040204" pitchFamily="34" charset="0"/>
              </a:rPr>
              <a:t>Wirtschaft</a:t>
            </a:r>
            <a:r>
              <a:rPr lang="de-DE"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 Das Beschäftigungsgefälle zwischen Frauen und Männern kostet die EU-Wirtschaft schätzungsweise 370 Mrd. EUR jährlich. Eine Verbesserung könnte bis 2050 zu 10,5 Millionen neuen Arbeitsplätzen führen und der EU-Wirtschaft einen Zuwachs von 1,95-3,15 Bio. EUR bescheren.</a:t>
            </a:r>
            <a:endPar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a:lnSpc>
                <a:spcPct val="100000"/>
              </a:lnSpc>
              <a:spcBef>
                <a:spcPct val="0"/>
              </a:spcBef>
              <a:defRPr/>
            </a:pPr>
            <a:endParaRPr lang="fr-BE"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algn="just">
              <a:lnSpc>
                <a:spcPct val="100000"/>
              </a:lnSpc>
              <a:spcBef>
                <a:spcPct val="0"/>
              </a:spcBef>
              <a:buFont typeface="Arial" panose="020B0604020202020204" pitchFamily="34" charset="0"/>
              <a:buNone/>
              <a:defRPr/>
            </a:pPr>
            <a:r>
              <a:rPr lang="de-DE"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Eine weitere zentrale Priorität besteht darin, der Gewalt gegen Frauen und Mädchen ein Ende zu setzen. Die von der EU finanzierte </a:t>
            </a:r>
            <a:r>
              <a:rPr lang="de-DE" altLang="en-US" sz="1200" b="1" dirty="0">
                <a:solidFill>
                  <a:srgbClr val="595959"/>
                </a:solidFill>
                <a:latin typeface="Verdana" panose="020B0604030504040204" pitchFamily="34" charset="0"/>
                <a:ea typeface="Verdana" panose="020B0604030504040204" pitchFamily="34" charset="0"/>
                <a:cs typeface="Verdana" panose="020B0604030504040204" pitchFamily="34" charset="0"/>
              </a:rPr>
              <a:t>Kampagne NON.NO.NEIN</a:t>
            </a:r>
            <a:r>
              <a:rPr lang="de-DE"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 bietet Männern und Frauen Gelegenheit, sich für ein Ende der Gewalt gegen Frauen einzusetzen.</a:t>
            </a:r>
            <a:endParaRPr lang="en-GB" altLang="en-US" sz="1400" dirty="0">
              <a:solidFill>
                <a:srgbClr val="000000"/>
              </a:solidFill>
            </a:endParaRPr>
          </a:p>
        </p:txBody>
      </p:sp>
      <p:pic>
        <p:nvPicPr>
          <p:cNvPr id="68613" name="Picture 4">
            <a:extLst>
              <a:ext uri="{FF2B5EF4-FFF2-40B4-BE49-F238E27FC236}">
                <a16:creationId xmlns:a16="http://schemas.microsoft.com/office/drawing/2014/main" id="{BE93386F-57AB-41C6-B4B8-57FC5917D6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825" y="2697163"/>
            <a:ext cx="3378200"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EACBE4DA-1068-4B9C-8D38-E7EB492AD906}"/>
              </a:ext>
            </a:extLst>
          </p:cNvPr>
          <p:cNvSpPr>
            <a:spLocks noGrp="1" noChangeArrowheads="1"/>
          </p:cNvSpPr>
          <p:nvPr>
            <p:ph type="title"/>
          </p:nvPr>
        </p:nvSpPr>
        <p:spPr>
          <a:xfrm>
            <a:off x="457200" y="115888"/>
            <a:ext cx="7427913" cy="433387"/>
          </a:xfrm>
        </p:spPr>
        <p:txBody>
          <a:bodyPr/>
          <a:lstStyle/>
          <a:p>
            <a:pPr eaLnBrk="1" hangingPunct="1">
              <a:defRPr/>
            </a:pPr>
            <a:r>
              <a:rPr lang="en-GB" altLang="en-US" b="0" kern="1200" dirty="0"/>
              <a:t>Gesundheit und Umwelt </a:t>
            </a:r>
            <a:r>
              <a:rPr lang="en-GB" altLang="en-US" b="0" kern="1200" dirty="0" err="1"/>
              <a:t>verbessern</a:t>
            </a:r>
            <a:endParaRPr lang="en-US" altLang="en-US" b="0" kern="1200" dirty="0"/>
          </a:p>
        </p:txBody>
      </p:sp>
      <p:sp>
        <p:nvSpPr>
          <p:cNvPr id="2052" name="Rectangle 4">
            <a:extLst>
              <a:ext uri="{FF2B5EF4-FFF2-40B4-BE49-F238E27FC236}">
                <a16:creationId xmlns:a16="http://schemas.microsoft.com/office/drawing/2014/main" id="{E58C8C7D-4DF0-4A2F-A1BC-984058434425}"/>
              </a:ext>
            </a:extLst>
          </p:cNvPr>
          <p:cNvSpPr>
            <a:spLocks noGrp="1" noChangeArrowheads="1"/>
          </p:cNvSpPr>
          <p:nvPr>
            <p:ph type="body" idx="1"/>
          </p:nvPr>
        </p:nvSpPr>
        <p:spPr>
          <a:xfrm>
            <a:off x="4805363" y="2335213"/>
            <a:ext cx="3757612" cy="3849687"/>
          </a:xfrm>
        </p:spPr>
        <p:txBody>
          <a:bodyPr/>
          <a:lstStyle/>
          <a:p>
            <a:pPr marL="0" indent="0" eaLnBrk="1" hangingPunct="1">
              <a:spcBef>
                <a:spcPct val="0"/>
              </a:spcBef>
              <a:buFontTx/>
              <a:buNone/>
              <a:defRPr/>
            </a:pPr>
            <a:r>
              <a:rPr lang="de-DE" altLang="en-US" sz="1300" b="0" kern="1200" dirty="0">
                <a:solidFill>
                  <a:schemeClr val="tx1">
                    <a:lumMod val="65000"/>
                    <a:lumOff val="35000"/>
                  </a:schemeClr>
                </a:solidFill>
              </a:rPr>
              <a:t>Mit Unterstützung der EU konnte bereits Folgendes erreicht werden: </a:t>
            </a:r>
          </a:p>
          <a:p>
            <a:pPr eaLnBrk="1" hangingPunct="1">
              <a:buFont typeface="Arial" panose="020B0604020202020204" pitchFamily="34" charset="0"/>
              <a:buChar char="•"/>
              <a:defRPr/>
            </a:pPr>
            <a:endParaRPr lang="en-GB" altLang="en-US" sz="1300" b="0" kern="1200" dirty="0">
              <a:solidFill>
                <a:schemeClr val="tx1">
                  <a:lumMod val="65000"/>
                  <a:lumOff val="35000"/>
                </a:schemeClr>
              </a:solidFill>
            </a:endParaRPr>
          </a:p>
          <a:p>
            <a:pPr eaLnBrk="1" hangingPunct="1">
              <a:buFont typeface="Arial" panose="020B0604020202020204" pitchFamily="34" charset="0"/>
              <a:buChar char="•"/>
              <a:defRPr/>
            </a:pPr>
            <a:r>
              <a:rPr lang="de-DE" altLang="en-US" sz="1300" b="0" kern="1200" dirty="0">
                <a:solidFill>
                  <a:schemeClr val="tx1">
                    <a:lumMod val="65000"/>
                    <a:lumOff val="35000"/>
                  </a:schemeClr>
                </a:solidFill>
              </a:rPr>
              <a:t>sauberere Badegewässer</a:t>
            </a:r>
          </a:p>
          <a:p>
            <a:pPr eaLnBrk="1" hangingPunct="1">
              <a:buFont typeface="Arial" panose="020B0604020202020204" pitchFamily="34" charset="0"/>
              <a:buChar char="•"/>
              <a:defRPr/>
            </a:pPr>
            <a:r>
              <a:rPr lang="de-DE" altLang="en-US" sz="1300" b="0" kern="1200" dirty="0">
                <a:solidFill>
                  <a:schemeClr val="tx1">
                    <a:lumMod val="65000"/>
                    <a:lumOff val="35000"/>
                  </a:schemeClr>
                </a:solidFill>
              </a:rPr>
              <a:t>erheblich weniger saurer Regen </a:t>
            </a:r>
          </a:p>
          <a:p>
            <a:pPr eaLnBrk="1" hangingPunct="1">
              <a:buFont typeface="Arial" panose="020B0604020202020204" pitchFamily="34" charset="0"/>
              <a:buChar char="•"/>
              <a:defRPr/>
            </a:pPr>
            <a:r>
              <a:rPr lang="de-DE" altLang="en-US" sz="1300" b="0" kern="1200" dirty="0">
                <a:solidFill>
                  <a:schemeClr val="tx1">
                    <a:lumMod val="65000"/>
                    <a:lumOff val="35000"/>
                  </a:schemeClr>
                </a:solidFill>
              </a:rPr>
              <a:t>bleifreies Benzin </a:t>
            </a:r>
          </a:p>
          <a:p>
            <a:pPr eaLnBrk="1" hangingPunct="1">
              <a:buFont typeface="Arial" panose="020B0604020202020204" pitchFamily="34" charset="0"/>
              <a:buChar char="•"/>
              <a:defRPr/>
            </a:pPr>
            <a:r>
              <a:rPr lang="de-DE" altLang="en-US" sz="1300" b="0" kern="1200" dirty="0">
                <a:solidFill>
                  <a:schemeClr val="tx1">
                    <a:lumMod val="65000"/>
                    <a:lumOff val="35000"/>
                  </a:schemeClr>
                </a:solidFill>
              </a:rPr>
              <a:t>einfache und sichere Entsorgung alter Elektrogeräte</a:t>
            </a:r>
          </a:p>
          <a:p>
            <a:pPr eaLnBrk="1" hangingPunct="1">
              <a:buFont typeface="Arial" panose="020B0604020202020204" pitchFamily="34" charset="0"/>
              <a:buChar char="•"/>
              <a:defRPr/>
            </a:pPr>
            <a:r>
              <a:rPr lang="de-DE" altLang="en-US" sz="1300" b="0" kern="1200" dirty="0">
                <a:solidFill>
                  <a:schemeClr val="tx1">
                    <a:lumMod val="65000"/>
                    <a:lumOff val="35000"/>
                  </a:schemeClr>
                </a:solidFill>
              </a:rPr>
              <a:t>strenge Vorschriften im Bereich der Lebensmittelsicherheit – vom Hof bis auf den Tisch </a:t>
            </a:r>
          </a:p>
          <a:p>
            <a:pPr eaLnBrk="1" hangingPunct="1">
              <a:buFont typeface="Arial" panose="020B0604020202020204" pitchFamily="34" charset="0"/>
              <a:buChar char="•"/>
              <a:defRPr/>
            </a:pPr>
            <a:r>
              <a:rPr lang="de-DE" altLang="en-US" sz="1300" b="0" kern="1200" dirty="0">
                <a:solidFill>
                  <a:schemeClr val="tx1">
                    <a:lumMod val="65000"/>
                    <a:lumOff val="35000"/>
                  </a:schemeClr>
                </a:solidFill>
              </a:rPr>
              <a:t>mehr ökologischer und hochwertiger Landbau </a:t>
            </a:r>
          </a:p>
          <a:p>
            <a:pPr eaLnBrk="1" hangingPunct="1">
              <a:buFont typeface="Arial" panose="020B0604020202020204" pitchFamily="34" charset="0"/>
              <a:buChar char="•"/>
              <a:defRPr/>
            </a:pPr>
            <a:r>
              <a:rPr lang="de-DE" altLang="en-US" sz="1300" b="0" kern="1200" dirty="0">
                <a:solidFill>
                  <a:schemeClr val="tx1">
                    <a:lumMod val="65000"/>
                    <a:lumOff val="35000"/>
                  </a:schemeClr>
                </a:solidFill>
              </a:rPr>
              <a:t>wirksamere Warnhinweise auf Zigarettenpackungen </a:t>
            </a:r>
          </a:p>
          <a:p>
            <a:pPr eaLnBrk="1" hangingPunct="1">
              <a:buFont typeface="Arial" panose="020B0604020202020204" pitchFamily="34" charset="0"/>
              <a:buChar char="•"/>
              <a:defRPr/>
            </a:pPr>
            <a:r>
              <a:rPr lang="de-DE" altLang="en-US" sz="1300" b="0" kern="1200" dirty="0">
                <a:solidFill>
                  <a:schemeClr val="tx1">
                    <a:lumMod val="65000"/>
                    <a:lumOff val="35000"/>
                  </a:schemeClr>
                </a:solidFill>
              </a:rPr>
              <a:t>Registrierung und Kontrolle aller Chemikalien (REACH)</a:t>
            </a:r>
          </a:p>
        </p:txBody>
      </p:sp>
      <p:sp>
        <p:nvSpPr>
          <p:cNvPr id="70660" name="Rectangle 4">
            <a:extLst>
              <a:ext uri="{FF2B5EF4-FFF2-40B4-BE49-F238E27FC236}">
                <a16:creationId xmlns:a16="http://schemas.microsoft.com/office/drawing/2014/main" id="{4103DF11-D81E-46FF-9396-98B5305FD31D}"/>
              </a:ext>
            </a:extLst>
          </p:cNvPr>
          <p:cNvSpPr txBox="1">
            <a:spLocks noChangeArrowheads="1"/>
          </p:cNvSpPr>
          <p:nvPr/>
        </p:nvSpPr>
        <p:spPr bwMode="auto">
          <a:xfrm>
            <a:off x="641350" y="1492250"/>
            <a:ext cx="76803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de-DE" altLang="en-US" sz="1800" b="0">
                <a:solidFill>
                  <a:srgbClr val="359AC2"/>
                </a:solidFill>
              </a:rPr>
              <a:t>Umweltverschmutzung kennt keine Grenzen – gemeinsames Handeln ist gefragt</a:t>
            </a:r>
          </a:p>
        </p:txBody>
      </p:sp>
      <p:pic>
        <p:nvPicPr>
          <p:cNvPr id="70661" name="Picture 1">
            <a:extLst>
              <a:ext uri="{FF2B5EF4-FFF2-40B4-BE49-F238E27FC236}">
                <a16:creationId xmlns:a16="http://schemas.microsoft.com/office/drawing/2014/main" id="{8F903E1A-A9D7-4687-902B-BACAE302F8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225" y="2506663"/>
            <a:ext cx="408622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7BC90C19-5628-42B8-9138-54F38E3123BA}"/>
              </a:ext>
            </a:extLst>
          </p:cNvPr>
          <p:cNvSpPr>
            <a:spLocks noGrp="1"/>
          </p:cNvSpPr>
          <p:nvPr>
            <p:ph type="title"/>
          </p:nvPr>
        </p:nvSpPr>
        <p:spPr>
          <a:xfrm>
            <a:off x="457200" y="115888"/>
            <a:ext cx="7427913" cy="504825"/>
          </a:xfrm>
        </p:spPr>
        <p:txBody>
          <a:bodyPr/>
          <a:lstStyle/>
          <a:p>
            <a:pPr>
              <a:defRPr/>
            </a:pPr>
            <a:r>
              <a:rPr lang="en-US" altLang="en-US" b="0" kern="1200" dirty="0" err="1"/>
              <a:t>Verbraucherschutz</a:t>
            </a:r>
            <a:endParaRPr lang="en-US" altLang="en-US" b="0" kern="1200" dirty="0"/>
          </a:p>
        </p:txBody>
      </p:sp>
      <p:sp>
        <p:nvSpPr>
          <p:cNvPr id="3" name="Rectangle 1">
            <a:extLst>
              <a:ext uri="{FF2B5EF4-FFF2-40B4-BE49-F238E27FC236}">
                <a16:creationId xmlns:a16="http://schemas.microsoft.com/office/drawing/2014/main" id="{79738EBD-AD28-476F-94AD-C2E8C8405197}"/>
              </a:ext>
            </a:extLst>
          </p:cNvPr>
          <p:cNvSpPr>
            <a:spLocks noChangeArrowheads="1"/>
          </p:cNvSpPr>
          <p:nvPr/>
        </p:nvSpPr>
        <p:spPr bwMode="auto">
          <a:xfrm>
            <a:off x="2157413" y="2241550"/>
            <a:ext cx="606425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Aft>
                <a:spcPts val="1000"/>
              </a:spcAft>
              <a:defRPr/>
            </a:pPr>
            <a:r>
              <a:rPr lang="de-DE" sz="1500" b="0" dirty="0">
                <a:solidFill>
                  <a:schemeClr val="tx2">
                    <a:lumMod val="65000"/>
                    <a:lumOff val="35000"/>
                  </a:schemeClr>
                </a:solidFill>
                <a:latin typeface="+mn-lt"/>
              </a:rPr>
              <a:t>Eindeutige Kennzeichnung</a:t>
            </a:r>
          </a:p>
          <a:p>
            <a:pPr>
              <a:spcAft>
                <a:spcPts val="1000"/>
              </a:spcAft>
              <a:defRPr/>
            </a:pPr>
            <a:r>
              <a:rPr lang="de-DE" sz="1500" b="0" dirty="0">
                <a:solidFill>
                  <a:schemeClr val="tx2">
                    <a:lumMod val="65000"/>
                    <a:lumOff val="35000"/>
                  </a:schemeClr>
                </a:solidFill>
                <a:latin typeface="+mn-lt"/>
              </a:rPr>
              <a:t>Gesundheits- und Sicherheitsstandards</a:t>
            </a:r>
          </a:p>
          <a:p>
            <a:pPr>
              <a:spcAft>
                <a:spcPts val="1000"/>
              </a:spcAft>
              <a:defRPr/>
            </a:pPr>
            <a:r>
              <a:rPr lang="de-DE" sz="1500" b="0" dirty="0">
                <a:solidFill>
                  <a:schemeClr val="tx2">
                    <a:lumMod val="65000"/>
                    <a:lumOff val="35000"/>
                  </a:schemeClr>
                </a:solidFill>
                <a:latin typeface="+mn-lt"/>
              </a:rPr>
              <a:t>Verbot unlauterer Praktiken in Verträgen </a:t>
            </a:r>
          </a:p>
          <a:p>
            <a:pPr>
              <a:spcAft>
                <a:spcPts val="1000"/>
              </a:spcAft>
              <a:defRPr/>
            </a:pPr>
            <a:r>
              <a:rPr lang="de-DE" sz="1500" b="0" dirty="0">
                <a:solidFill>
                  <a:schemeClr val="tx2">
                    <a:lumMod val="65000"/>
                    <a:lumOff val="35000"/>
                  </a:schemeClr>
                </a:solidFill>
                <a:latin typeface="+mn-lt"/>
              </a:rPr>
              <a:t>Passagierrechte, z.B. Entschädigungen bei langen Verspätungen</a:t>
            </a:r>
          </a:p>
          <a:p>
            <a:pPr>
              <a:spcAft>
                <a:spcPts val="1000"/>
              </a:spcAft>
              <a:defRPr/>
            </a:pPr>
            <a:r>
              <a:rPr lang="de-DE" sz="1500" b="0" dirty="0">
                <a:solidFill>
                  <a:schemeClr val="tx2">
                    <a:lumMod val="65000"/>
                    <a:lumOff val="35000"/>
                  </a:schemeClr>
                </a:solidFill>
                <a:latin typeface="+mn-lt"/>
              </a:rPr>
              <a:t>Hilfe bei der Lösung von Problemen</a:t>
            </a:r>
            <a:endParaRPr lang="en-GB" sz="1500" b="0" dirty="0">
              <a:solidFill>
                <a:schemeClr val="tx2">
                  <a:lumMod val="65000"/>
                  <a:lumOff val="35000"/>
                </a:schemeClr>
              </a:solidFill>
              <a:latin typeface="+mn-lt"/>
            </a:endParaRPr>
          </a:p>
        </p:txBody>
      </p:sp>
      <p:sp>
        <p:nvSpPr>
          <p:cNvPr id="2" name="TextBox 1">
            <a:extLst>
              <a:ext uri="{FF2B5EF4-FFF2-40B4-BE49-F238E27FC236}">
                <a16:creationId xmlns:a16="http://schemas.microsoft.com/office/drawing/2014/main" id="{A1F1CE3D-E6ED-430C-B48C-A41E4DBAF78E}"/>
              </a:ext>
            </a:extLst>
          </p:cNvPr>
          <p:cNvSpPr txBox="1"/>
          <p:nvPr/>
        </p:nvSpPr>
        <p:spPr>
          <a:xfrm>
            <a:off x="1727200" y="1184275"/>
            <a:ext cx="6157913" cy="1200150"/>
          </a:xfrm>
          <a:prstGeom prst="rect">
            <a:avLst/>
          </a:prstGeom>
          <a:noFill/>
        </p:spPr>
        <p:txBody>
          <a:bodyPr>
            <a:spAutoFit/>
          </a:bodyPr>
          <a:lstStyle/>
          <a:p>
            <a:pPr>
              <a:defRPr/>
            </a:pPr>
            <a:r>
              <a:rPr lang="de-DE" dirty="0">
                <a:solidFill>
                  <a:srgbClr val="359AC2"/>
                </a:solidFill>
                <a:latin typeface="Verdana" panose="020B0604030504040204" pitchFamily="34" charset="0"/>
                <a:ea typeface="Verdana" panose="020B0604030504040204" pitchFamily="34" charset="0"/>
                <a:cs typeface="Verdana" panose="020B0604030504040204" pitchFamily="34" charset="0"/>
              </a:rPr>
              <a:t>Als Verbraucher sind Sie in der gesamten EU durch Grundrechte geschützt, selbst wenn Sie unterwegs sind oder online einkaufen</a:t>
            </a:r>
          </a:p>
          <a:p>
            <a:pPr>
              <a:spcAft>
                <a:spcPts val="500"/>
              </a:spcAft>
              <a:defRPr/>
            </a:pPr>
            <a:endParaRPr lang="en-GB" dirty="0">
              <a:solidFill>
                <a:srgbClr val="FF0000"/>
              </a:solidFill>
              <a:latin typeface="+mn-lt"/>
            </a:endParaRPr>
          </a:p>
        </p:txBody>
      </p:sp>
      <p:pic>
        <p:nvPicPr>
          <p:cNvPr id="72709" name="Picture 3">
            <a:extLst>
              <a:ext uri="{FF2B5EF4-FFF2-40B4-BE49-F238E27FC236}">
                <a16:creationId xmlns:a16="http://schemas.microsoft.com/office/drawing/2014/main" id="{21698875-117F-426F-9661-652A36E353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7225" y="4535488"/>
            <a:ext cx="78295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28B7D060-3D94-487B-9B6A-637647EEB46D}"/>
              </a:ext>
            </a:extLst>
          </p:cNvPr>
          <p:cNvSpPr txBox="1">
            <a:spLocks noChangeArrowheads="1"/>
          </p:cNvSpPr>
          <p:nvPr/>
        </p:nvSpPr>
        <p:spPr bwMode="auto">
          <a:xfrm>
            <a:off x="628650" y="139700"/>
            <a:ext cx="78867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GB" altLang="nl-BE" sz="2000">
                <a:solidFill>
                  <a:schemeClr val="bg1"/>
                </a:solidFill>
                <a:latin typeface="Verdana" panose="020B0604030504040204" pitchFamily="34" charset="0"/>
                <a:ea typeface="Verdana" panose="020B0604030504040204" pitchFamily="34" charset="0"/>
                <a:cs typeface="Verdana" panose="020B0604030504040204" pitchFamily="34" charset="0"/>
              </a:rPr>
              <a:t>Die drei wichtigsten Akteure</a:t>
            </a:r>
            <a:endParaRPr lang="nl-BE" altLang="en-US"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3">
            <a:extLst>
              <a:ext uri="{FF2B5EF4-FFF2-40B4-BE49-F238E27FC236}">
                <a16:creationId xmlns:a16="http://schemas.microsoft.com/office/drawing/2014/main" id="{3F720D39-E739-DD45-80BD-C38EC499819A}"/>
              </a:ext>
            </a:extLst>
          </p:cNvPr>
          <p:cNvSpPr txBox="1">
            <a:spLocks/>
          </p:cNvSpPr>
          <p:nvPr/>
        </p:nvSpPr>
        <p:spPr>
          <a:xfrm>
            <a:off x="3440113" y="1557338"/>
            <a:ext cx="4411662" cy="1185862"/>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Aft>
                <a:spcPts val="0"/>
              </a:spcAft>
              <a:buFont typeface="Arial" panose="020B0604020202020204" pitchFamily="34" charset="0"/>
              <a:buNone/>
              <a:defRPr/>
            </a:pPr>
            <a:r>
              <a:rPr lang="en-US" sz="1400" b="1" dirty="0">
                <a:solidFill>
                  <a:schemeClr val="tx1">
                    <a:lumMod val="65000"/>
                    <a:lumOff val="35000"/>
                  </a:schemeClr>
                </a:solidFill>
                <a:latin typeface="Verdana" panose="020B0604030504040204" pitchFamily="34" charset="0"/>
              </a:rPr>
              <a:t>Das </a:t>
            </a:r>
            <a:r>
              <a:rPr lang="en-US" sz="1400" b="1" dirty="0" err="1">
                <a:solidFill>
                  <a:schemeClr val="tx1">
                    <a:lumMod val="65000"/>
                    <a:lumOff val="35000"/>
                  </a:schemeClr>
                </a:solidFill>
                <a:latin typeface="Verdana" panose="020B0604030504040204" pitchFamily="34" charset="0"/>
              </a:rPr>
              <a:t>Europäische</a:t>
            </a:r>
            <a:r>
              <a:rPr lang="en-US" sz="1400" b="1" dirty="0">
                <a:solidFill>
                  <a:schemeClr val="tx1">
                    <a:lumMod val="65000"/>
                    <a:lumOff val="35000"/>
                  </a:schemeClr>
                </a:solidFill>
                <a:latin typeface="Verdana" panose="020B0604030504040204" pitchFamily="34" charset="0"/>
              </a:rPr>
              <a:t> </a:t>
            </a:r>
            <a:r>
              <a:rPr lang="en-US" sz="1400" b="1" dirty="0" err="1">
                <a:solidFill>
                  <a:schemeClr val="tx1">
                    <a:lumMod val="65000"/>
                    <a:lumOff val="35000"/>
                  </a:schemeClr>
                </a:solidFill>
                <a:latin typeface="Verdana" panose="020B0604030504040204" pitchFamily="34" charset="0"/>
              </a:rPr>
              <a:t>Parlament</a:t>
            </a:r>
            <a:br>
              <a:rPr lang="en-US" sz="1400" b="1" dirty="0">
                <a:solidFill>
                  <a:schemeClr val="tx1">
                    <a:lumMod val="65000"/>
                    <a:lumOff val="35000"/>
                  </a:schemeClr>
                </a:solidFill>
                <a:latin typeface="Verdana" panose="020B0604030504040204" pitchFamily="34" charset="0"/>
              </a:rPr>
            </a:br>
            <a:br>
              <a:rPr lang="en-US" sz="1400" b="1" dirty="0">
                <a:solidFill>
                  <a:schemeClr val="tx1">
                    <a:lumMod val="65000"/>
                    <a:lumOff val="35000"/>
                  </a:schemeClr>
                </a:solidFill>
                <a:latin typeface="Verdana" panose="020B0604030504040204" pitchFamily="34" charset="0"/>
              </a:rPr>
            </a:br>
            <a:r>
              <a:rPr lang="en-US" sz="1400" b="1" dirty="0">
                <a:solidFill>
                  <a:schemeClr val="tx1">
                    <a:lumMod val="65000"/>
                    <a:lumOff val="35000"/>
                  </a:schemeClr>
                </a:solidFill>
                <a:latin typeface="Verdana" panose="020B0604030504040204" pitchFamily="34" charset="0"/>
              </a:rPr>
              <a:t> – die </a:t>
            </a:r>
            <a:r>
              <a:rPr lang="en-US" sz="1400" b="1" dirty="0" err="1">
                <a:solidFill>
                  <a:schemeClr val="tx1">
                    <a:lumMod val="65000"/>
                    <a:lumOff val="35000"/>
                  </a:schemeClr>
                </a:solidFill>
                <a:latin typeface="Verdana" panose="020B0604030504040204" pitchFamily="34" charset="0"/>
              </a:rPr>
              <a:t>Stimme</a:t>
            </a:r>
            <a:r>
              <a:rPr lang="en-US" sz="1400" b="1" dirty="0">
                <a:solidFill>
                  <a:schemeClr val="tx1">
                    <a:lumMod val="65000"/>
                    <a:lumOff val="35000"/>
                  </a:schemeClr>
                </a:solidFill>
                <a:latin typeface="Verdana" panose="020B0604030504040204" pitchFamily="34" charset="0"/>
              </a:rPr>
              <a:t> des </a:t>
            </a:r>
            <a:r>
              <a:rPr lang="en-US" sz="1400" b="1" dirty="0" err="1">
                <a:solidFill>
                  <a:schemeClr val="tx1">
                    <a:lumMod val="65000"/>
                    <a:lumOff val="35000"/>
                  </a:schemeClr>
                </a:solidFill>
                <a:latin typeface="Verdana" panose="020B0604030504040204" pitchFamily="34" charset="0"/>
              </a:rPr>
              <a:t>Volkes</a:t>
            </a:r>
            <a:endParaRPr lang="en-US" sz="1400" b="1" dirty="0">
              <a:solidFill>
                <a:schemeClr val="tx1">
                  <a:lumMod val="65000"/>
                  <a:lumOff val="35000"/>
                </a:schemeClr>
              </a:solidFill>
              <a:latin typeface="Verdana" panose="020B0604030504040204" pitchFamily="34" charset="0"/>
            </a:endParaRPr>
          </a:p>
          <a:p>
            <a:pPr marL="0" indent="0" eaLnBrk="1" fontAlgn="auto" hangingPunct="1">
              <a:spcAft>
                <a:spcPts val="0"/>
              </a:spcAft>
              <a:buFont typeface="Arial" panose="020B0604020202020204" pitchFamily="34" charset="0"/>
              <a:buNone/>
              <a:defRPr/>
            </a:pPr>
            <a:r>
              <a:rPr lang="en-US" sz="1400" dirty="0">
                <a:solidFill>
                  <a:schemeClr val="tx1">
                    <a:lumMod val="65000"/>
                    <a:lumOff val="35000"/>
                  </a:schemeClr>
                </a:solidFill>
                <a:latin typeface="Verdana" panose="020B0604030504040204" pitchFamily="34" charset="0"/>
              </a:rPr>
              <a:t>David </a:t>
            </a:r>
            <a:r>
              <a:rPr lang="en-US" sz="1400" dirty="0" err="1">
                <a:solidFill>
                  <a:schemeClr val="tx1">
                    <a:lumMod val="65000"/>
                    <a:lumOff val="35000"/>
                  </a:schemeClr>
                </a:solidFill>
                <a:latin typeface="Verdana" panose="020B0604030504040204" pitchFamily="34" charset="0"/>
              </a:rPr>
              <a:t>Sassoli</a:t>
            </a:r>
            <a:r>
              <a:rPr lang="en-US" sz="1400" dirty="0">
                <a:solidFill>
                  <a:schemeClr val="tx1">
                    <a:lumMod val="65000"/>
                    <a:lumOff val="35000"/>
                  </a:schemeClr>
                </a:solidFill>
                <a:latin typeface="Verdana" panose="020B0604030504040204" pitchFamily="34" charset="0"/>
              </a:rPr>
              <a:t>, </a:t>
            </a:r>
            <a:r>
              <a:rPr lang="en-US" sz="1400" dirty="0" err="1">
                <a:solidFill>
                  <a:schemeClr val="tx1">
                    <a:lumMod val="65000"/>
                    <a:lumOff val="35000"/>
                  </a:schemeClr>
                </a:solidFill>
                <a:latin typeface="Verdana" panose="020B0604030504040204" pitchFamily="34" charset="0"/>
              </a:rPr>
              <a:t>Präsident</a:t>
            </a:r>
            <a:r>
              <a:rPr lang="en-US" sz="1400" dirty="0">
                <a:solidFill>
                  <a:schemeClr val="tx1">
                    <a:lumMod val="65000"/>
                    <a:lumOff val="35000"/>
                  </a:schemeClr>
                </a:solidFill>
                <a:latin typeface="Verdana" panose="020B0604030504040204" pitchFamily="34" charset="0"/>
              </a:rPr>
              <a:t> des </a:t>
            </a:r>
            <a:r>
              <a:rPr lang="en-US" sz="1400" dirty="0" err="1">
                <a:solidFill>
                  <a:schemeClr val="tx1">
                    <a:lumMod val="65000"/>
                    <a:lumOff val="35000"/>
                  </a:schemeClr>
                </a:solidFill>
                <a:latin typeface="Verdana" panose="020B0604030504040204" pitchFamily="34" charset="0"/>
              </a:rPr>
              <a:t>Europäischen</a:t>
            </a:r>
            <a:r>
              <a:rPr lang="en-US" sz="1400" dirty="0">
                <a:solidFill>
                  <a:schemeClr val="tx1">
                    <a:lumMod val="65000"/>
                    <a:lumOff val="35000"/>
                  </a:schemeClr>
                </a:solidFill>
                <a:latin typeface="Verdana" panose="020B0604030504040204" pitchFamily="34" charset="0"/>
              </a:rPr>
              <a:t> </a:t>
            </a:r>
            <a:r>
              <a:rPr lang="en-US" sz="1400" dirty="0" err="1">
                <a:solidFill>
                  <a:schemeClr val="tx1">
                    <a:lumMod val="65000"/>
                    <a:lumOff val="35000"/>
                  </a:schemeClr>
                </a:solidFill>
                <a:latin typeface="Verdana" panose="020B0604030504040204" pitchFamily="34" charset="0"/>
              </a:rPr>
              <a:t>Parlaments</a:t>
            </a:r>
            <a:endParaRPr lang="nl-BE" sz="1400" dirty="0">
              <a:solidFill>
                <a:schemeClr val="tx1">
                  <a:lumMod val="65000"/>
                  <a:lumOff val="35000"/>
                </a:schemeClr>
              </a:solidFill>
              <a:latin typeface="Verdana" panose="020B0604030504040204" pitchFamily="34" charset="0"/>
            </a:endParaRPr>
          </a:p>
        </p:txBody>
      </p:sp>
      <p:sp>
        <p:nvSpPr>
          <p:cNvPr id="4" name="Content Placeholder 3">
            <a:extLst>
              <a:ext uri="{FF2B5EF4-FFF2-40B4-BE49-F238E27FC236}">
                <a16:creationId xmlns:a16="http://schemas.microsoft.com/office/drawing/2014/main" id="{A5575664-DE6B-E448-B8F3-F5580D23BDFF}"/>
              </a:ext>
            </a:extLst>
          </p:cNvPr>
          <p:cNvSpPr txBox="1">
            <a:spLocks/>
          </p:cNvSpPr>
          <p:nvPr/>
        </p:nvSpPr>
        <p:spPr>
          <a:xfrm>
            <a:off x="3525838" y="3162300"/>
            <a:ext cx="4411662" cy="1300163"/>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lnSpc>
                <a:spcPct val="100000"/>
              </a:lnSpc>
              <a:spcAft>
                <a:spcPts val="0"/>
              </a:spcAft>
              <a:buFont typeface="Arial" panose="020B0604020202020204" pitchFamily="34" charset="0"/>
              <a:buNone/>
              <a:defRPr/>
            </a:pPr>
            <a:r>
              <a:rPr lang="en-GB" sz="1400" b="1" dirty="0">
                <a:solidFill>
                  <a:schemeClr val="tx1">
                    <a:lumMod val="65000"/>
                    <a:lumOff val="35000"/>
                  </a:schemeClr>
                </a:solidFill>
                <a:latin typeface="Verdana" panose="020B0604030504040204" pitchFamily="34" charset="0"/>
              </a:rPr>
              <a:t>Der </a:t>
            </a:r>
            <a:r>
              <a:rPr lang="en-GB" sz="1400" b="1" dirty="0" err="1">
                <a:solidFill>
                  <a:schemeClr val="tx1">
                    <a:lumMod val="65000"/>
                    <a:lumOff val="35000"/>
                  </a:schemeClr>
                </a:solidFill>
                <a:latin typeface="Verdana" panose="020B0604030504040204" pitchFamily="34" charset="0"/>
              </a:rPr>
              <a:t>Europäische</a:t>
            </a:r>
            <a:r>
              <a:rPr lang="en-GB" sz="1400" b="1" dirty="0">
                <a:solidFill>
                  <a:schemeClr val="tx1">
                    <a:lumMod val="65000"/>
                    <a:lumOff val="35000"/>
                  </a:schemeClr>
                </a:solidFill>
                <a:latin typeface="Verdana" panose="020B0604030504040204" pitchFamily="34" charset="0"/>
              </a:rPr>
              <a:t> Rat und der Rat</a:t>
            </a:r>
            <a:br>
              <a:rPr lang="en-GB" sz="1400" b="1" dirty="0">
                <a:solidFill>
                  <a:schemeClr val="tx1">
                    <a:lumMod val="65000"/>
                    <a:lumOff val="35000"/>
                  </a:schemeClr>
                </a:solidFill>
                <a:latin typeface="Verdana" panose="020B0604030504040204" pitchFamily="34" charset="0"/>
              </a:rPr>
            </a:br>
            <a:br>
              <a:rPr lang="en-GB" sz="1400" b="1" dirty="0">
                <a:solidFill>
                  <a:schemeClr val="tx1">
                    <a:lumMod val="65000"/>
                    <a:lumOff val="35000"/>
                  </a:schemeClr>
                </a:solidFill>
                <a:latin typeface="Verdana" panose="020B0604030504040204" pitchFamily="34" charset="0"/>
              </a:rPr>
            </a:br>
            <a:r>
              <a:rPr lang="en-US" sz="1400" b="1" dirty="0">
                <a:solidFill>
                  <a:schemeClr val="tx1">
                    <a:lumMod val="65000"/>
                    <a:lumOff val="35000"/>
                  </a:schemeClr>
                </a:solidFill>
                <a:latin typeface="Verdana" panose="020B0604030504040204" pitchFamily="34" charset="0"/>
              </a:rPr>
              <a:t>– </a:t>
            </a:r>
            <a:r>
              <a:rPr lang="en-US" sz="1400" dirty="0">
                <a:solidFill>
                  <a:schemeClr val="tx1">
                    <a:lumMod val="65000"/>
                    <a:lumOff val="35000"/>
                  </a:schemeClr>
                </a:solidFill>
                <a:latin typeface="Verdana" panose="020B0604030504040204" pitchFamily="34" charset="0"/>
              </a:rPr>
              <a:t> </a:t>
            </a:r>
            <a:r>
              <a:rPr lang="en-US" sz="1400" b="1" dirty="0">
                <a:solidFill>
                  <a:schemeClr val="tx1">
                    <a:lumMod val="65000"/>
                    <a:lumOff val="35000"/>
                  </a:schemeClr>
                </a:solidFill>
                <a:latin typeface="Verdana" panose="020B0604030504040204" pitchFamily="34" charset="0"/>
              </a:rPr>
              <a:t>die </a:t>
            </a:r>
            <a:r>
              <a:rPr lang="en-US" sz="1400" b="1" dirty="0" err="1">
                <a:solidFill>
                  <a:schemeClr val="tx1">
                    <a:lumMod val="65000"/>
                    <a:lumOff val="35000"/>
                  </a:schemeClr>
                </a:solidFill>
                <a:latin typeface="Verdana" panose="020B0604030504040204" pitchFamily="34" charset="0"/>
              </a:rPr>
              <a:t>Stimme</a:t>
            </a:r>
            <a:r>
              <a:rPr lang="en-US" sz="1400" b="1" dirty="0">
                <a:solidFill>
                  <a:schemeClr val="tx1">
                    <a:lumMod val="65000"/>
                    <a:lumOff val="35000"/>
                  </a:schemeClr>
                </a:solidFill>
                <a:latin typeface="Verdana" panose="020B0604030504040204" pitchFamily="34" charset="0"/>
              </a:rPr>
              <a:t> der </a:t>
            </a:r>
            <a:r>
              <a:rPr lang="en-US" sz="1400" b="1" dirty="0" err="1">
                <a:solidFill>
                  <a:schemeClr val="tx1">
                    <a:lumMod val="65000"/>
                    <a:lumOff val="35000"/>
                  </a:schemeClr>
                </a:solidFill>
                <a:latin typeface="Verdana" panose="020B0604030504040204" pitchFamily="34" charset="0"/>
              </a:rPr>
              <a:t>Mitgliedstaaten</a:t>
            </a:r>
            <a:endParaRPr lang="en-US" sz="1400" b="1" dirty="0">
              <a:solidFill>
                <a:schemeClr val="tx1">
                  <a:lumMod val="65000"/>
                  <a:lumOff val="35000"/>
                </a:schemeClr>
              </a:solidFill>
              <a:latin typeface="Verdana" panose="020B0604030504040204" pitchFamily="34" charset="0"/>
            </a:endParaRPr>
          </a:p>
          <a:p>
            <a:pPr marL="0" indent="0" eaLnBrk="1" hangingPunct="1">
              <a:buFont typeface="Arial" panose="020B0604020202020204" pitchFamily="34" charset="0"/>
              <a:buNone/>
              <a:defRPr/>
            </a:pPr>
            <a:r>
              <a:rPr lang="en-US" sz="1400" dirty="0">
                <a:solidFill>
                  <a:schemeClr val="tx1">
                    <a:lumMod val="65000"/>
                    <a:lumOff val="35000"/>
                  </a:schemeClr>
                </a:solidFill>
                <a:latin typeface="Verdana" panose="020B0604030504040204" pitchFamily="34" charset="0"/>
              </a:rPr>
              <a:t>Charles Michel, </a:t>
            </a:r>
            <a:r>
              <a:rPr lang="en-US" sz="1400" dirty="0" err="1">
                <a:solidFill>
                  <a:schemeClr val="tx1">
                    <a:lumMod val="65000"/>
                    <a:lumOff val="35000"/>
                  </a:schemeClr>
                </a:solidFill>
                <a:latin typeface="Verdana" panose="020B0604030504040204" pitchFamily="34" charset="0"/>
              </a:rPr>
              <a:t>Präsident</a:t>
            </a:r>
            <a:r>
              <a:rPr lang="en-US" sz="1400" dirty="0">
                <a:solidFill>
                  <a:schemeClr val="tx1">
                    <a:lumMod val="65000"/>
                    <a:lumOff val="35000"/>
                  </a:schemeClr>
                </a:solidFill>
                <a:latin typeface="Verdana" panose="020B0604030504040204" pitchFamily="34" charset="0"/>
              </a:rPr>
              <a:t> des </a:t>
            </a:r>
            <a:r>
              <a:rPr lang="en-US" sz="1400" dirty="0" err="1">
                <a:solidFill>
                  <a:schemeClr val="tx1">
                    <a:lumMod val="65000"/>
                    <a:lumOff val="35000"/>
                  </a:schemeClr>
                </a:solidFill>
                <a:latin typeface="Verdana" panose="020B0604030504040204" pitchFamily="34" charset="0"/>
              </a:rPr>
              <a:t>Europäischen</a:t>
            </a:r>
            <a:r>
              <a:rPr lang="en-US" sz="1400" dirty="0">
                <a:solidFill>
                  <a:schemeClr val="tx1">
                    <a:lumMod val="65000"/>
                    <a:lumOff val="35000"/>
                  </a:schemeClr>
                </a:solidFill>
                <a:latin typeface="Verdana" panose="020B0604030504040204" pitchFamily="34" charset="0"/>
              </a:rPr>
              <a:t> Rates</a:t>
            </a:r>
            <a:endParaRPr lang="nl-BE" sz="1200" dirty="0">
              <a:solidFill>
                <a:srgbClr val="FF0000"/>
              </a:solidFill>
              <a:latin typeface="Verdana" panose="020B0604030504040204" pitchFamily="34" charset="0"/>
            </a:endParaRPr>
          </a:p>
        </p:txBody>
      </p:sp>
      <p:sp>
        <p:nvSpPr>
          <p:cNvPr id="5" name="Content Placeholder 3">
            <a:extLst>
              <a:ext uri="{FF2B5EF4-FFF2-40B4-BE49-F238E27FC236}">
                <a16:creationId xmlns:a16="http://schemas.microsoft.com/office/drawing/2014/main" id="{30D35A11-BED8-6648-B049-980766EA9A7A}"/>
              </a:ext>
            </a:extLst>
          </p:cNvPr>
          <p:cNvSpPr txBox="1">
            <a:spLocks/>
          </p:cNvSpPr>
          <p:nvPr/>
        </p:nvSpPr>
        <p:spPr>
          <a:xfrm>
            <a:off x="3554413" y="4808538"/>
            <a:ext cx="4702175" cy="135096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lnSpc>
                <a:spcPct val="100000"/>
              </a:lnSpc>
              <a:spcAft>
                <a:spcPts val="0"/>
              </a:spcAft>
              <a:buFont typeface="Arial" panose="020B0604020202020204" pitchFamily="34" charset="0"/>
              <a:buNone/>
              <a:defRPr/>
            </a:pPr>
            <a:r>
              <a:rPr lang="en-GB" sz="1400" b="1" dirty="0">
                <a:solidFill>
                  <a:schemeClr val="tx1">
                    <a:lumMod val="65000"/>
                    <a:lumOff val="35000"/>
                  </a:schemeClr>
                </a:solidFill>
                <a:latin typeface="Verdana" panose="020B0604030504040204" pitchFamily="34" charset="0"/>
              </a:rPr>
              <a:t>Die </a:t>
            </a:r>
            <a:r>
              <a:rPr lang="en-GB" sz="1400" b="1" dirty="0" err="1">
                <a:solidFill>
                  <a:schemeClr val="tx1">
                    <a:lumMod val="65000"/>
                    <a:lumOff val="35000"/>
                  </a:schemeClr>
                </a:solidFill>
                <a:latin typeface="Verdana" panose="020B0604030504040204" pitchFamily="34" charset="0"/>
              </a:rPr>
              <a:t>Europäische</a:t>
            </a:r>
            <a:r>
              <a:rPr lang="en-GB" sz="1400" b="1" dirty="0">
                <a:solidFill>
                  <a:schemeClr val="tx1">
                    <a:lumMod val="65000"/>
                    <a:lumOff val="35000"/>
                  </a:schemeClr>
                </a:solidFill>
                <a:latin typeface="Verdana" panose="020B0604030504040204" pitchFamily="34" charset="0"/>
              </a:rPr>
              <a:t> </a:t>
            </a:r>
            <a:r>
              <a:rPr lang="en-GB" sz="1400" b="1" dirty="0" err="1">
                <a:solidFill>
                  <a:schemeClr val="tx1">
                    <a:lumMod val="65000"/>
                    <a:lumOff val="35000"/>
                  </a:schemeClr>
                </a:solidFill>
                <a:latin typeface="Verdana" panose="020B0604030504040204" pitchFamily="34" charset="0"/>
              </a:rPr>
              <a:t>Kommission</a:t>
            </a:r>
            <a:endParaRPr lang="en-GB" sz="1400" b="1" dirty="0">
              <a:solidFill>
                <a:schemeClr val="tx1">
                  <a:lumMod val="65000"/>
                  <a:lumOff val="35000"/>
                </a:schemeClr>
              </a:solidFill>
              <a:latin typeface="Verdana" panose="020B0604030504040204" pitchFamily="34" charset="0"/>
            </a:endParaRPr>
          </a:p>
          <a:p>
            <a:pPr marL="0" indent="0" eaLnBrk="1" fontAlgn="auto" hangingPunct="1">
              <a:lnSpc>
                <a:spcPct val="100000"/>
              </a:lnSpc>
              <a:spcAft>
                <a:spcPts val="0"/>
              </a:spcAft>
              <a:buFont typeface="Arial" panose="020B0604020202020204" pitchFamily="34" charset="0"/>
              <a:buNone/>
              <a:defRPr/>
            </a:pPr>
            <a:r>
              <a:rPr lang="en-US" sz="1400" b="1" dirty="0">
                <a:solidFill>
                  <a:schemeClr val="tx1">
                    <a:lumMod val="65000"/>
                    <a:lumOff val="35000"/>
                  </a:schemeClr>
                </a:solidFill>
                <a:latin typeface="Verdana" panose="020B0604030504040204" pitchFamily="34" charset="0"/>
              </a:rPr>
              <a:t>– </a:t>
            </a:r>
            <a:r>
              <a:rPr lang="en-US" sz="1400" b="1" dirty="0" err="1">
                <a:solidFill>
                  <a:schemeClr val="tx1">
                    <a:lumMod val="65000"/>
                    <a:lumOff val="35000"/>
                  </a:schemeClr>
                </a:solidFill>
                <a:latin typeface="Verdana" panose="020B0604030504040204" pitchFamily="34" charset="0"/>
              </a:rPr>
              <a:t>im</a:t>
            </a:r>
            <a:r>
              <a:rPr lang="en-US" sz="1400" b="1" dirty="0">
                <a:solidFill>
                  <a:schemeClr val="tx1">
                    <a:lumMod val="65000"/>
                    <a:lumOff val="35000"/>
                  </a:schemeClr>
                </a:solidFill>
                <a:latin typeface="Verdana" panose="020B0604030504040204" pitchFamily="34" charset="0"/>
              </a:rPr>
              <a:t> Interesse des </a:t>
            </a:r>
            <a:r>
              <a:rPr lang="en-US" sz="1400" b="1" dirty="0" err="1">
                <a:solidFill>
                  <a:schemeClr val="tx1">
                    <a:lumMod val="65000"/>
                    <a:lumOff val="35000"/>
                  </a:schemeClr>
                </a:solidFill>
                <a:latin typeface="Verdana" panose="020B0604030504040204" pitchFamily="34" charset="0"/>
              </a:rPr>
              <a:t>Gemeinwohls</a:t>
            </a:r>
            <a:r>
              <a:rPr lang="en-US" sz="1400" b="1" dirty="0">
                <a:solidFill>
                  <a:schemeClr val="tx1">
                    <a:lumMod val="65000"/>
                    <a:lumOff val="35000"/>
                  </a:schemeClr>
                </a:solidFill>
                <a:latin typeface="Verdana" panose="020B0604030504040204" pitchFamily="34" charset="0"/>
              </a:rPr>
              <a:t> </a:t>
            </a:r>
          </a:p>
          <a:p>
            <a:pPr marL="0" indent="0" eaLnBrk="1" hangingPunct="1">
              <a:buFont typeface="Arial" panose="020B0604020202020204" pitchFamily="34" charset="0"/>
              <a:buNone/>
              <a:defRPr/>
            </a:pPr>
            <a:r>
              <a:rPr lang="en-US" sz="1400" dirty="0">
                <a:solidFill>
                  <a:schemeClr val="tx1">
                    <a:lumMod val="65000"/>
                    <a:lumOff val="35000"/>
                  </a:schemeClr>
                </a:solidFill>
                <a:latin typeface="Verdana" panose="020B0604030504040204" pitchFamily="34" charset="0"/>
              </a:rPr>
              <a:t>Ursula von der </a:t>
            </a:r>
            <a:r>
              <a:rPr lang="en-US" sz="1400" dirty="0" err="1">
                <a:solidFill>
                  <a:schemeClr val="tx1">
                    <a:lumMod val="65000"/>
                    <a:lumOff val="35000"/>
                  </a:schemeClr>
                </a:solidFill>
                <a:latin typeface="Verdana" panose="020B0604030504040204" pitchFamily="34" charset="0"/>
              </a:rPr>
              <a:t>Leyen</a:t>
            </a:r>
            <a:r>
              <a:rPr lang="en-US" sz="1400" dirty="0">
                <a:solidFill>
                  <a:schemeClr val="tx1">
                    <a:lumMod val="65000"/>
                    <a:lumOff val="35000"/>
                  </a:schemeClr>
                </a:solidFill>
                <a:latin typeface="Verdana" panose="020B0604030504040204" pitchFamily="34" charset="0"/>
              </a:rPr>
              <a:t>, </a:t>
            </a:r>
            <a:r>
              <a:rPr lang="en-US" sz="1400" dirty="0" err="1">
                <a:solidFill>
                  <a:schemeClr val="tx1">
                    <a:lumMod val="65000"/>
                    <a:lumOff val="35000"/>
                  </a:schemeClr>
                </a:solidFill>
                <a:latin typeface="Verdana" panose="020B0604030504040204" pitchFamily="34" charset="0"/>
              </a:rPr>
              <a:t>Präsidentin</a:t>
            </a:r>
            <a:r>
              <a:rPr lang="en-US" sz="1400" dirty="0">
                <a:solidFill>
                  <a:schemeClr val="tx1">
                    <a:lumMod val="65000"/>
                    <a:lumOff val="35000"/>
                  </a:schemeClr>
                </a:solidFill>
                <a:latin typeface="Verdana" panose="020B0604030504040204" pitchFamily="34" charset="0"/>
              </a:rPr>
              <a:t> der </a:t>
            </a:r>
            <a:r>
              <a:rPr lang="en-US" sz="1400" dirty="0" err="1">
                <a:solidFill>
                  <a:schemeClr val="tx1">
                    <a:lumMod val="65000"/>
                    <a:lumOff val="35000"/>
                  </a:schemeClr>
                </a:solidFill>
                <a:latin typeface="Verdana" panose="020B0604030504040204" pitchFamily="34" charset="0"/>
              </a:rPr>
              <a:t>Europäischen</a:t>
            </a:r>
            <a:r>
              <a:rPr lang="en-US" sz="1400" dirty="0">
                <a:solidFill>
                  <a:schemeClr val="tx1">
                    <a:lumMod val="65000"/>
                    <a:lumOff val="35000"/>
                  </a:schemeClr>
                </a:solidFill>
                <a:latin typeface="Verdana" panose="020B0604030504040204" pitchFamily="34" charset="0"/>
              </a:rPr>
              <a:t> </a:t>
            </a:r>
            <a:r>
              <a:rPr lang="en-US" sz="1400" dirty="0" err="1">
                <a:solidFill>
                  <a:schemeClr val="tx1">
                    <a:lumMod val="65000"/>
                    <a:lumOff val="35000"/>
                  </a:schemeClr>
                </a:solidFill>
                <a:latin typeface="Verdana" panose="020B0604030504040204" pitchFamily="34" charset="0"/>
              </a:rPr>
              <a:t>Kommission</a:t>
            </a:r>
            <a:endParaRPr lang="nl-BE" sz="1400" dirty="0">
              <a:solidFill>
                <a:schemeClr val="tx1">
                  <a:lumMod val="65000"/>
                  <a:lumOff val="35000"/>
                </a:schemeClr>
              </a:solidFill>
              <a:latin typeface="Verdana" panose="020B0604030504040204" pitchFamily="34" charset="0"/>
            </a:endParaRPr>
          </a:p>
        </p:txBody>
      </p:sp>
      <p:pic>
        <p:nvPicPr>
          <p:cNvPr id="74758" name="Picture 5">
            <a:extLst>
              <a:ext uri="{FF2B5EF4-FFF2-40B4-BE49-F238E27FC236}">
                <a16:creationId xmlns:a16="http://schemas.microsoft.com/office/drawing/2014/main" id="{FD479BAB-4711-4B3C-B4AD-90313E0FCB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513" y="1135063"/>
            <a:ext cx="1347787"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6">
            <a:extLst>
              <a:ext uri="{FF2B5EF4-FFF2-40B4-BE49-F238E27FC236}">
                <a16:creationId xmlns:a16="http://schemas.microsoft.com/office/drawing/2014/main" id="{BFF6C973-5485-409F-9C0E-96D07141E6C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l="42754" t="365" r="-2" b="-2"/>
          <a:stretch>
            <a:fillRect/>
          </a:stretch>
        </p:blipFill>
        <p:spPr bwMode="auto">
          <a:xfrm>
            <a:off x="1906588" y="3046413"/>
            <a:ext cx="1382712"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1">
            <a:extLst>
              <a:ext uri="{FF2B5EF4-FFF2-40B4-BE49-F238E27FC236}">
                <a16:creationId xmlns:a16="http://schemas.microsoft.com/office/drawing/2014/main" id="{F99529D8-385D-446E-B3CB-CE35C676A55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906588" y="4772025"/>
            <a:ext cx="1382712"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96A83E2-AEEA-4CE8-AD32-0FE5CF15AC74}"/>
              </a:ext>
            </a:extLst>
          </p:cNvPr>
          <p:cNvSpPr>
            <a:spLocks noGrp="1" noChangeArrowheads="1"/>
          </p:cNvSpPr>
          <p:nvPr>
            <p:ph type="title"/>
          </p:nvPr>
        </p:nvSpPr>
        <p:spPr>
          <a:xfrm>
            <a:off x="250825" y="44450"/>
            <a:ext cx="7634288" cy="576263"/>
          </a:xfrm>
        </p:spPr>
        <p:txBody>
          <a:bodyPr/>
          <a:lstStyle/>
          <a:p>
            <a:pPr eaLnBrk="1" hangingPunct="1"/>
            <a:r>
              <a:rPr lang="en-GB" altLang="nl-BE" b="0"/>
              <a:t>Die Symbole der EU</a:t>
            </a:r>
            <a:endParaRPr lang="en-US" altLang="nl-BE" b="0"/>
          </a:p>
        </p:txBody>
      </p:sp>
      <p:pic>
        <p:nvPicPr>
          <p:cNvPr id="23555" name="Picture 1">
            <a:extLst>
              <a:ext uri="{FF2B5EF4-FFF2-40B4-BE49-F238E27FC236}">
                <a16:creationId xmlns:a16="http://schemas.microsoft.com/office/drawing/2014/main" id="{1A145B49-B2D9-428D-9920-F794757955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8350" y="1316038"/>
            <a:ext cx="8266113"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4">
            <a:extLst>
              <a:ext uri="{FF2B5EF4-FFF2-40B4-BE49-F238E27FC236}">
                <a16:creationId xmlns:a16="http://schemas.microsoft.com/office/drawing/2014/main" id="{621490CA-1893-42EC-900C-1D84E03D27B0}"/>
              </a:ext>
            </a:extLst>
          </p:cNvPr>
          <p:cNvSpPr txBox="1">
            <a:spLocks noChangeArrowheads="1"/>
          </p:cNvSpPr>
          <p:nvPr/>
        </p:nvSpPr>
        <p:spPr bwMode="auto">
          <a:xfrm>
            <a:off x="4225925" y="6310313"/>
            <a:ext cx="20288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sz="1100">
                <a:solidFill>
                  <a:srgbClr val="595959"/>
                </a:solidFill>
              </a:rPr>
              <a:t>Die europäische Flagge</a:t>
            </a:r>
            <a:endParaRPr lang="en-US" altLang="en-US" sz="1100">
              <a:solidFill>
                <a:srgbClr val="595959"/>
              </a:solidFill>
            </a:endParaRPr>
          </a:p>
        </p:txBody>
      </p:sp>
      <p:sp>
        <p:nvSpPr>
          <p:cNvPr id="23557" name="TextBox 5">
            <a:extLst>
              <a:ext uri="{FF2B5EF4-FFF2-40B4-BE49-F238E27FC236}">
                <a16:creationId xmlns:a16="http://schemas.microsoft.com/office/drawing/2014/main" id="{DC7CEC7C-952B-4E6E-9F14-6497FA44D9F1}"/>
              </a:ext>
            </a:extLst>
          </p:cNvPr>
          <p:cNvSpPr txBox="1">
            <a:spLocks noChangeArrowheads="1"/>
          </p:cNvSpPr>
          <p:nvPr/>
        </p:nvSpPr>
        <p:spPr bwMode="auto">
          <a:xfrm>
            <a:off x="6837363" y="3730625"/>
            <a:ext cx="2055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sz="1100">
                <a:solidFill>
                  <a:srgbClr val="595959"/>
                </a:solidFill>
              </a:rPr>
              <a:t>Die europäische Hymne</a:t>
            </a:r>
          </a:p>
        </p:txBody>
      </p:sp>
      <p:sp>
        <p:nvSpPr>
          <p:cNvPr id="23558" name="TextBox 11">
            <a:extLst>
              <a:ext uri="{FF2B5EF4-FFF2-40B4-BE49-F238E27FC236}">
                <a16:creationId xmlns:a16="http://schemas.microsoft.com/office/drawing/2014/main" id="{7FA2BE4E-E0F7-4CBB-AE5A-45F229476BDE}"/>
              </a:ext>
            </a:extLst>
          </p:cNvPr>
          <p:cNvSpPr txBox="1">
            <a:spLocks noChangeArrowheads="1"/>
          </p:cNvSpPr>
          <p:nvPr/>
        </p:nvSpPr>
        <p:spPr bwMode="auto">
          <a:xfrm>
            <a:off x="2619375" y="6323013"/>
            <a:ext cx="9969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fr-BE" altLang="en-US" sz="1100">
                <a:solidFill>
                  <a:srgbClr val="595959"/>
                </a:solidFill>
              </a:rPr>
              <a:t>Der Euro</a:t>
            </a:r>
            <a:endParaRPr lang="en-GB" altLang="en-US" sz="1100">
              <a:solidFill>
                <a:srgbClr val="FF0000"/>
              </a:solidFill>
            </a:endParaRPr>
          </a:p>
        </p:txBody>
      </p:sp>
      <p:sp>
        <p:nvSpPr>
          <p:cNvPr id="23559" name="TextBox 6">
            <a:extLst>
              <a:ext uri="{FF2B5EF4-FFF2-40B4-BE49-F238E27FC236}">
                <a16:creationId xmlns:a16="http://schemas.microsoft.com/office/drawing/2014/main" id="{8386E267-7745-425D-866F-EADF8106F34C}"/>
              </a:ext>
            </a:extLst>
          </p:cNvPr>
          <p:cNvSpPr txBox="1">
            <a:spLocks noChangeArrowheads="1"/>
          </p:cNvSpPr>
          <p:nvPr/>
        </p:nvSpPr>
        <p:spPr bwMode="auto">
          <a:xfrm>
            <a:off x="7253288" y="6308725"/>
            <a:ext cx="16398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sz="1100">
                <a:solidFill>
                  <a:srgbClr val="595959"/>
                </a:solidFill>
              </a:rPr>
              <a:t>9. Mai - Europatag</a:t>
            </a:r>
            <a:endParaRPr lang="en-US" altLang="en-US" sz="1100">
              <a:solidFill>
                <a:srgbClr val="595959"/>
              </a:solidFill>
            </a:endParaRPr>
          </a:p>
        </p:txBody>
      </p:sp>
      <p:sp>
        <p:nvSpPr>
          <p:cNvPr id="23560" name="TextBox 7">
            <a:extLst>
              <a:ext uri="{FF2B5EF4-FFF2-40B4-BE49-F238E27FC236}">
                <a16:creationId xmlns:a16="http://schemas.microsoft.com/office/drawing/2014/main" id="{CA74B972-CA96-40E8-888B-F2483806D445}"/>
              </a:ext>
            </a:extLst>
          </p:cNvPr>
          <p:cNvSpPr txBox="1">
            <a:spLocks noChangeArrowheads="1"/>
          </p:cNvSpPr>
          <p:nvPr/>
        </p:nvSpPr>
        <p:spPr bwMode="auto">
          <a:xfrm>
            <a:off x="1069975" y="3573463"/>
            <a:ext cx="25463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sz="1100">
                <a:solidFill>
                  <a:srgbClr val="595959"/>
                </a:solidFill>
              </a:rPr>
              <a:t>Das Motto: </a:t>
            </a:r>
          </a:p>
          <a:p>
            <a:pPr algn="r" eaLnBrk="1" hangingPunct="1">
              <a:spcBef>
                <a:spcPct val="0"/>
              </a:spcBef>
              <a:buFontTx/>
              <a:buNone/>
            </a:pPr>
            <a:r>
              <a:rPr lang="fr-BE" altLang="en-US" sz="1100">
                <a:solidFill>
                  <a:srgbClr val="595959"/>
                </a:solidFill>
              </a:rPr>
              <a:t>In Vielfalt vereint</a:t>
            </a:r>
            <a:endParaRPr lang="en-US" altLang="en-US" sz="1100">
              <a:solidFill>
                <a:srgbClr val="59595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B60C3091-1989-4004-8AAE-F8DA1DFE410C}"/>
              </a:ext>
            </a:extLst>
          </p:cNvPr>
          <p:cNvSpPr>
            <a:spLocks noGrp="1"/>
          </p:cNvSpPr>
          <p:nvPr>
            <p:ph type="title"/>
          </p:nvPr>
        </p:nvSpPr>
        <p:spPr>
          <a:xfrm>
            <a:off x="628650" y="0"/>
            <a:ext cx="7886700" cy="723900"/>
          </a:xfrm>
        </p:spPr>
        <p:txBody>
          <a:bodyPr/>
          <a:lstStyle/>
          <a:p>
            <a:pPr eaLnBrk="1" hangingPunct="1"/>
            <a:r>
              <a:rPr lang="en-GB" altLang="nl-BE" sz="2000">
                <a:solidFill>
                  <a:schemeClr val="bg1"/>
                </a:solidFill>
                <a:latin typeface="Verdana" panose="020B0604030504040204" pitchFamily="34" charset="0"/>
                <a:ea typeface="Verdana" panose="020B0604030504040204" pitchFamily="34" charset="0"/>
                <a:cs typeface="Verdana" panose="020B0604030504040204" pitchFamily="34" charset="0"/>
              </a:rPr>
              <a:t>Die EU-Institutionen</a:t>
            </a:r>
            <a:endParaRPr lang="en-US" altLang="nl-BE"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3">
            <a:extLst>
              <a:ext uri="{FF2B5EF4-FFF2-40B4-BE49-F238E27FC236}">
                <a16:creationId xmlns:a16="http://schemas.microsoft.com/office/drawing/2014/main" id="{1F0DDD65-F82D-463B-A6AD-A28E208DA6D3}"/>
              </a:ext>
            </a:extLst>
          </p:cNvPr>
          <p:cNvSpPr txBox="1">
            <a:spLocks noChangeArrowheads="1"/>
          </p:cNvSpPr>
          <p:nvPr/>
        </p:nvSpPr>
        <p:spPr>
          <a:xfrm>
            <a:off x="855663" y="2843213"/>
            <a:ext cx="2286000" cy="533400"/>
          </a:xfrm>
          <a:prstGeom prst="rect">
            <a:avLst/>
          </a:prstGeom>
          <a:solidFill>
            <a:schemeClr val="bg1"/>
          </a:solidFill>
          <a:ln w="28575">
            <a:solidFill>
              <a:schemeClr val="bg1">
                <a:lumMod val="85000"/>
              </a:schemeClr>
            </a:solidFill>
            <a:miter lim="800000"/>
            <a:headEnd/>
            <a:tailEnd/>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Bef>
                <a:spcPct val="20000"/>
              </a:spcBef>
              <a:spcAft>
                <a:spcPts val="0"/>
              </a:spcAft>
              <a:buFont typeface="Arial" panose="020B0604020202020204" pitchFamily="34" charset="0"/>
              <a:buNone/>
              <a:defRPr/>
            </a:pPr>
            <a:r>
              <a:rPr lang="en-GB" sz="1200" dirty="0" err="1">
                <a:solidFill>
                  <a:prstClr val="black">
                    <a:lumMod val="65000"/>
                    <a:lumOff val="35000"/>
                  </a:prstClr>
                </a:solidFill>
                <a:latin typeface="Verdana" panose="020B0604030504040204" pitchFamily="34" charset="0"/>
              </a:rPr>
              <a:t>Europäisches</a:t>
            </a:r>
            <a:r>
              <a:rPr lang="en-GB" sz="1200" dirty="0">
                <a:solidFill>
                  <a:prstClr val="black">
                    <a:lumMod val="65000"/>
                    <a:lumOff val="35000"/>
                  </a:prstClr>
                </a:solidFill>
                <a:latin typeface="Verdana" panose="020B0604030504040204" pitchFamily="34" charset="0"/>
              </a:rPr>
              <a:t> </a:t>
            </a:r>
            <a:r>
              <a:rPr lang="en-GB" sz="1200" dirty="0" err="1">
                <a:solidFill>
                  <a:prstClr val="black">
                    <a:lumMod val="65000"/>
                    <a:lumOff val="35000"/>
                  </a:prstClr>
                </a:solidFill>
                <a:latin typeface="Verdana" panose="020B0604030504040204" pitchFamily="34" charset="0"/>
              </a:rPr>
              <a:t>Parlament</a:t>
            </a:r>
            <a:endParaRPr lang="en-GB" sz="1200" dirty="0">
              <a:solidFill>
                <a:prstClr val="black">
                  <a:lumMod val="65000"/>
                  <a:lumOff val="35000"/>
                </a:prstClr>
              </a:solidFill>
              <a:latin typeface="Verdana" panose="020B0604030504040204" pitchFamily="34" charset="0"/>
            </a:endParaRPr>
          </a:p>
        </p:txBody>
      </p:sp>
      <p:sp>
        <p:nvSpPr>
          <p:cNvPr id="7" name="Rectangle 5">
            <a:extLst>
              <a:ext uri="{FF2B5EF4-FFF2-40B4-BE49-F238E27FC236}">
                <a16:creationId xmlns:a16="http://schemas.microsoft.com/office/drawing/2014/main" id="{5BFBF9EB-F56F-47BE-9857-AD68EAF48932}"/>
              </a:ext>
            </a:extLst>
          </p:cNvPr>
          <p:cNvSpPr>
            <a:spLocks noChangeArrowheads="1"/>
          </p:cNvSpPr>
          <p:nvPr/>
        </p:nvSpPr>
        <p:spPr bwMode="auto">
          <a:xfrm>
            <a:off x="855663" y="3757613"/>
            <a:ext cx="9906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lnSpc>
                <a:spcPct val="80000"/>
              </a:lnSpc>
              <a:spcBef>
                <a:spcPct val="20000"/>
              </a:spcBef>
              <a:spcAft>
                <a:spcPts val="0"/>
              </a:spcAft>
              <a:defRPr/>
            </a:pPr>
            <a:r>
              <a:rPr lang="en-GB" sz="1200" dirty="0" err="1">
                <a:solidFill>
                  <a:prstClr val="black">
                    <a:lumMod val="65000"/>
                    <a:lumOff val="35000"/>
                  </a:prstClr>
                </a:solidFill>
                <a:latin typeface="Verdana" panose="020B0604030504040204" pitchFamily="34" charset="0"/>
              </a:rPr>
              <a:t>Gerichts-hof</a:t>
            </a:r>
            <a:endParaRPr lang="en-GB" sz="1200" dirty="0">
              <a:solidFill>
                <a:prstClr val="black">
                  <a:lumMod val="65000"/>
                  <a:lumOff val="35000"/>
                </a:prstClr>
              </a:solidFill>
              <a:latin typeface="Verdana" panose="020B0604030504040204" pitchFamily="34" charset="0"/>
            </a:endParaRPr>
          </a:p>
        </p:txBody>
      </p:sp>
      <p:sp>
        <p:nvSpPr>
          <p:cNvPr id="8" name="Rectangle 6">
            <a:extLst>
              <a:ext uri="{FF2B5EF4-FFF2-40B4-BE49-F238E27FC236}">
                <a16:creationId xmlns:a16="http://schemas.microsoft.com/office/drawing/2014/main" id="{50294DF0-AF33-4220-8FB9-4D6E08B79517}"/>
              </a:ext>
            </a:extLst>
          </p:cNvPr>
          <p:cNvSpPr>
            <a:spLocks noChangeArrowheads="1"/>
          </p:cNvSpPr>
          <p:nvPr/>
        </p:nvSpPr>
        <p:spPr bwMode="auto">
          <a:xfrm>
            <a:off x="2046288" y="3757613"/>
            <a:ext cx="1095375"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lnSpc>
                <a:spcPct val="80000"/>
              </a:lnSpc>
              <a:spcBef>
                <a:spcPct val="20000"/>
              </a:spcBef>
              <a:spcAft>
                <a:spcPts val="0"/>
              </a:spcAft>
              <a:defRPr/>
            </a:pPr>
            <a:r>
              <a:rPr lang="en-GB" sz="1200" dirty="0" err="1">
                <a:solidFill>
                  <a:prstClr val="black">
                    <a:lumMod val="65000"/>
                    <a:lumOff val="35000"/>
                  </a:prstClr>
                </a:solidFill>
                <a:latin typeface="Verdana" panose="020B0604030504040204" pitchFamily="34" charset="0"/>
              </a:rPr>
              <a:t>Rechnungs-hof</a:t>
            </a:r>
            <a:endParaRPr lang="en-GB" sz="1200" dirty="0">
              <a:solidFill>
                <a:prstClr val="black">
                  <a:lumMod val="65000"/>
                  <a:lumOff val="35000"/>
                </a:prstClr>
              </a:solidFill>
              <a:latin typeface="Verdana" panose="020B0604030504040204" pitchFamily="34" charset="0"/>
            </a:endParaRPr>
          </a:p>
        </p:txBody>
      </p:sp>
      <p:sp>
        <p:nvSpPr>
          <p:cNvPr id="9" name="Rectangle 7">
            <a:extLst>
              <a:ext uri="{FF2B5EF4-FFF2-40B4-BE49-F238E27FC236}">
                <a16:creationId xmlns:a16="http://schemas.microsoft.com/office/drawing/2014/main" id="{8BAD8A36-D16B-484D-924C-43DEDF7B0F24}"/>
              </a:ext>
            </a:extLst>
          </p:cNvPr>
          <p:cNvSpPr>
            <a:spLocks noChangeArrowheads="1"/>
          </p:cNvSpPr>
          <p:nvPr/>
        </p:nvSpPr>
        <p:spPr bwMode="auto">
          <a:xfrm>
            <a:off x="3446463" y="37576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lnSpc>
                <a:spcPct val="80000"/>
              </a:lnSpc>
              <a:spcBef>
                <a:spcPct val="20000"/>
              </a:spcBef>
              <a:spcAft>
                <a:spcPts val="0"/>
              </a:spcAft>
              <a:defRPr/>
            </a:pPr>
            <a:r>
              <a:rPr lang="en-GB" sz="1200" dirty="0" err="1">
                <a:solidFill>
                  <a:prstClr val="black">
                    <a:lumMod val="65000"/>
                    <a:lumOff val="35000"/>
                  </a:prstClr>
                </a:solidFill>
                <a:latin typeface="Verdana" panose="020B0604030504040204" pitchFamily="34" charset="0"/>
              </a:rPr>
              <a:t>Wirtschafts</a:t>
            </a:r>
            <a:r>
              <a:rPr lang="en-GB" sz="1200" dirty="0">
                <a:solidFill>
                  <a:prstClr val="black">
                    <a:lumMod val="65000"/>
                    <a:lumOff val="35000"/>
                  </a:prstClr>
                </a:solidFill>
                <a:latin typeface="Verdana" panose="020B0604030504040204" pitchFamily="34" charset="0"/>
              </a:rPr>
              <a:t>- und </a:t>
            </a:r>
            <a:r>
              <a:rPr lang="en-GB" sz="1200" dirty="0" err="1">
                <a:solidFill>
                  <a:prstClr val="black">
                    <a:lumMod val="65000"/>
                    <a:lumOff val="35000"/>
                  </a:prstClr>
                </a:solidFill>
                <a:latin typeface="Verdana" panose="020B0604030504040204" pitchFamily="34" charset="0"/>
              </a:rPr>
              <a:t>Sozialausschuss</a:t>
            </a:r>
            <a:endParaRPr lang="en-GB" sz="1200" dirty="0">
              <a:solidFill>
                <a:prstClr val="black">
                  <a:lumMod val="65000"/>
                  <a:lumOff val="35000"/>
                </a:prstClr>
              </a:solidFill>
              <a:latin typeface="Verdana" panose="020B0604030504040204" pitchFamily="34" charset="0"/>
            </a:endParaRPr>
          </a:p>
        </p:txBody>
      </p:sp>
      <p:sp>
        <p:nvSpPr>
          <p:cNvPr id="10" name="Rectangle 8">
            <a:extLst>
              <a:ext uri="{FF2B5EF4-FFF2-40B4-BE49-F238E27FC236}">
                <a16:creationId xmlns:a16="http://schemas.microsoft.com/office/drawing/2014/main" id="{234ADDFA-5357-4404-B431-D5D086D7F350}"/>
              </a:ext>
            </a:extLst>
          </p:cNvPr>
          <p:cNvSpPr>
            <a:spLocks noChangeArrowheads="1"/>
          </p:cNvSpPr>
          <p:nvPr/>
        </p:nvSpPr>
        <p:spPr bwMode="auto">
          <a:xfrm>
            <a:off x="6037263" y="37576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n-GB" sz="1200" dirty="0" err="1">
                <a:solidFill>
                  <a:prstClr val="black">
                    <a:lumMod val="65000"/>
                    <a:lumOff val="35000"/>
                  </a:prstClr>
                </a:solidFill>
                <a:latin typeface="Verdana" panose="020B0604030504040204" pitchFamily="34" charset="0"/>
              </a:rPr>
              <a:t>Ausschuss</a:t>
            </a:r>
            <a:r>
              <a:rPr lang="en-GB" sz="1200" dirty="0">
                <a:solidFill>
                  <a:prstClr val="black">
                    <a:lumMod val="65000"/>
                    <a:lumOff val="35000"/>
                  </a:prstClr>
                </a:solidFill>
                <a:latin typeface="Verdana" panose="020B0604030504040204" pitchFamily="34" charset="0"/>
              </a:rPr>
              <a:t> der </a:t>
            </a:r>
            <a:r>
              <a:rPr lang="en-GB" sz="1200" dirty="0" err="1">
                <a:solidFill>
                  <a:prstClr val="black">
                    <a:lumMod val="65000"/>
                    <a:lumOff val="35000"/>
                  </a:prstClr>
                </a:solidFill>
                <a:latin typeface="Verdana" panose="020B0604030504040204" pitchFamily="34" charset="0"/>
              </a:rPr>
              <a:t>Regionen</a:t>
            </a:r>
            <a:endParaRPr lang="en-GB" sz="1200" dirty="0">
              <a:solidFill>
                <a:prstClr val="black">
                  <a:lumMod val="65000"/>
                  <a:lumOff val="35000"/>
                </a:prstClr>
              </a:solidFill>
              <a:latin typeface="Verdana" panose="020B0604030504040204" pitchFamily="34" charset="0"/>
            </a:endParaRPr>
          </a:p>
        </p:txBody>
      </p:sp>
      <p:sp>
        <p:nvSpPr>
          <p:cNvPr id="11" name="Rectangle 9">
            <a:extLst>
              <a:ext uri="{FF2B5EF4-FFF2-40B4-BE49-F238E27FC236}">
                <a16:creationId xmlns:a16="http://schemas.microsoft.com/office/drawing/2014/main" id="{B0A84619-5846-4DA1-90B0-85EA520E3043}"/>
              </a:ext>
            </a:extLst>
          </p:cNvPr>
          <p:cNvSpPr>
            <a:spLocks noChangeArrowheads="1"/>
          </p:cNvSpPr>
          <p:nvPr/>
        </p:nvSpPr>
        <p:spPr bwMode="auto">
          <a:xfrm>
            <a:off x="3446463" y="28432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lnSpc>
                <a:spcPct val="80000"/>
              </a:lnSpc>
              <a:spcBef>
                <a:spcPct val="20000"/>
              </a:spcBef>
              <a:spcAft>
                <a:spcPts val="0"/>
              </a:spcAft>
              <a:defRPr/>
            </a:pPr>
            <a:r>
              <a:rPr lang="en-GB" sz="1200" dirty="0" err="1">
                <a:solidFill>
                  <a:prstClr val="black">
                    <a:lumMod val="65000"/>
                    <a:lumOff val="35000"/>
                  </a:prstClr>
                </a:solidFill>
                <a:latin typeface="Verdana" panose="020B0604030504040204" pitchFamily="34" charset="0"/>
              </a:rPr>
              <a:t>Ministerrat</a:t>
            </a:r>
            <a:endParaRPr lang="en-GB" sz="1200" dirty="0">
              <a:solidFill>
                <a:prstClr val="black">
                  <a:lumMod val="65000"/>
                  <a:lumOff val="35000"/>
                </a:prstClr>
              </a:solidFill>
              <a:latin typeface="Verdana" panose="020B0604030504040204" pitchFamily="34" charset="0"/>
            </a:endParaRPr>
          </a:p>
          <a:p>
            <a:pPr algn="ctr" eaLnBrk="1" fontAlgn="auto" hangingPunct="1">
              <a:lnSpc>
                <a:spcPct val="80000"/>
              </a:lnSpc>
              <a:spcBef>
                <a:spcPct val="20000"/>
              </a:spcBef>
              <a:spcAft>
                <a:spcPts val="0"/>
              </a:spcAft>
              <a:defRPr/>
            </a:pPr>
            <a:r>
              <a:rPr lang="en-GB" sz="1200" dirty="0">
                <a:solidFill>
                  <a:prstClr val="black">
                    <a:lumMod val="65000"/>
                    <a:lumOff val="35000"/>
                  </a:prstClr>
                </a:solidFill>
                <a:latin typeface="Verdana" panose="020B0604030504040204" pitchFamily="34" charset="0"/>
              </a:rPr>
              <a:t>(Der Rat)</a:t>
            </a:r>
          </a:p>
        </p:txBody>
      </p:sp>
      <p:sp>
        <p:nvSpPr>
          <p:cNvPr id="12" name="Rectangle 10">
            <a:extLst>
              <a:ext uri="{FF2B5EF4-FFF2-40B4-BE49-F238E27FC236}">
                <a16:creationId xmlns:a16="http://schemas.microsoft.com/office/drawing/2014/main" id="{5A8382AD-0F07-43BE-8571-8DDB6AECFF14}"/>
              </a:ext>
            </a:extLst>
          </p:cNvPr>
          <p:cNvSpPr>
            <a:spLocks noChangeArrowheads="1"/>
          </p:cNvSpPr>
          <p:nvPr/>
        </p:nvSpPr>
        <p:spPr bwMode="auto">
          <a:xfrm>
            <a:off x="6037263" y="28432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n-GB" sz="1200" dirty="0">
                <a:solidFill>
                  <a:prstClr val="black">
                    <a:lumMod val="65000"/>
                    <a:lumOff val="35000"/>
                  </a:prstClr>
                </a:solidFill>
                <a:latin typeface="Verdana" panose="020B0604030504040204" pitchFamily="34" charset="0"/>
              </a:rPr>
              <a:t>Europäische </a:t>
            </a:r>
            <a:r>
              <a:rPr lang="en-GB" sz="1200" dirty="0" err="1">
                <a:solidFill>
                  <a:prstClr val="black">
                    <a:lumMod val="65000"/>
                    <a:lumOff val="35000"/>
                  </a:prstClr>
                </a:solidFill>
                <a:latin typeface="Verdana" panose="020B0604030504040204" pitchFamily="34" charset="0"/>
              </a:rPr>
              <a:t>Kommission</a:t>
            </a:r>
            <a:endParaRPr lang="en-GB" sz="1200" dirty="0">
              <a:solidFill>
                <a:prstClr val="black">
                  <a:lumMod val="65000"/>
                  <a:lumOff val="35000"/>
                </a:prstClr>
              </a:solidFill>
              <a:latin typeface="Verdana" panose="020B0604030504040204" pitchFamily="34" charset="0"/>
            </a:endParaRPr>
          </a:p>
        </p:txBody>
      </p:sp>
      <p:sp>
        <p:nvSpPr>
          <p:cNvPr id="13" name="Rectangle 11">
            <a:extLst>
              <a:ext uri="{FF2B5EF4-FFF2-40B4-BE49-F238E27FC236}">
                <a16:creationId xmlns:a16="http://schemas.microsoft.com/office/drawing/2014/main" id="{C4012371-1B4B-448F-81A8-B5E61CE6AFE8}"/>
              </a:ext>
            </a:extLst>
          </p:cNvPr>
          <p:cNvSpPr>
            <a:spLocks noChangeArrowheads="1"/>
          </p:cNvSpPr>
          <p:nvPr/>
        </p:nvSpPr>
        <p:spPr bwMode="auto">
          <a:xfrm>
            <a:off x="855663" y="46720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n-GB" sz="1200" dirty="0">
                <a:solidFill>
                  <a:prstClr val="black">
                    <a:lumMod val="65000"/>
                    <a:lumOff val="35000"/>
                  </a:prstClr>
                </a:solidFill>
                <a:latin typeface="Verdana" panose="020B0604030504040204" pitchFamily="34" charset="0"/>
              </a:rPr>
              <a:t>Europäische </a:t>
            </a:r>
            <a:r>
              <a:rPr lang="en-GB" sz="1200" dirty="0" err="1">
                <a:solidFill>
                  <a:prstClr val="black">
                    <a:lumMod val="65000"/>
                    <a:lumOff val="35000"/>
                  </a:prstClr>
                </a:solidFill>
                <a:latin typeface="Verdana" panose="020B0604030504040204" pitchFamily="34" charset="0"/>
              </a:rPr>
              <a:t>Investitionsbank</a:t>
            </a:r>
            <a:endParaRPr lang="en-GB" sz="1200" dirty="0">
              <a:solidFill>
                <a:prstClr val="black">
                  <a:lumMod val="65000"/>
                  <a:lumOff val="35000"/>
                </a:prstClr>
              </a:solidFill>
              <a:latin typeface="Verdana" panose="020B0604030504040204" pitchFamily="34" charset="0"/>
            </a:endParaRPr>
          </a:p>
        </p:txBody>
      </p:sp>
      <p:sp>
        <p:nvSpPr>
          <p:cNvPr id="14" name="Rectangle 12">
            <a:extLst>
              <a:ext uri="{FF2B5EF4-FFF2-40B4-BE49-F238E27FC236}">
                <a16:creationId xmlns:a16="http://schemas.microsoft.com/office/drawing/2014/main" id="{DD2ED6AA-5C27-456D-8709-07A358E8C226}"/>
              </a:ext>
            </a:extLst>
          </p:cNvPr>
          <p:cNvSpPr>
            <a:spLocks noChangeArrowheads="1"/>
          </p:cNvSpPr>
          <p:nvPr/>
        </p:nvSpPr>
        <p:spPr bwMode="auto">
          <a:xfrm>
            <a:off x="6037263" y="46720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n-GB" sz="1200" dirty="0">
                <a:solidFill>
                  <a:prstClr val="black">
                    <a:lumMod val="65000"/>
                    <a:lumOff val="35000"/>
                  </a:prstClr>
                </a:solidFill>
                <a:latin typeface="Verdana" panose="020B0604030504040204" pitchFamily="34" charset="0"/>
              </a:rPr>
              <a:t>Europäische </a:t>
            </a:r>
            <a:r>
              <a:rPr lang="en-GB" sz="1200" dirty="0" err="1">
                <a:solidFill>
                  <a:prstClr val="black">
                    <a:lumMod val="65000"/>
                    <a:lumOff val="35000"/>
                  </a:prstClr>
                </a:solidFill>
                <a:latin typeface="Verdana" panose="020B0604030504040204" pitchFamily="34" charset="0"/>
              </a:rPr>
              <a:t>Zentralbank</a:t>
            </a:r>
            <a:endParaRPr lang="en-GB" sz="1200" dirty="0">
              <a:solidFill>
                <a:prstClr val="black">
                  <a:lumMod val="65000"/>
                  <a:lumOff val="35000"/>
                </a:prstClr>
              </a:solidFill>
              <a:latin typeface="Verdana" panose="020B0604030504040204" pitchFamily="34" charset="0"/>
            </a:endParaRPr>
          </a:p>
        </p:txBody>
      </p:sp>
      <p:sp>
        <p:nvSpPr>
          <p:cNvPr id="15" name="Oval 13">
            <a:extLst>
              <a:ext uri="{FF2B5EF4-FFF2-40B4-BE49-F238E27FC236}">
                <a16:creationId xmlns:a16="http://schemas.microsoft.com/office/drawing/2014/main" id="{D9AB856E-5282-4732-BF23-CD62D8809500}"/>
              </a:ext>
            </a:extLst>
          </p:cNvPr>
          <p:cNvSpPr>
            <a:spLocks noChangeArrowheads="1"/>
          </p:cNvSpPr>
          <p:nvPr/>
        </p:nvSpPr>
        <p:spPr bwMode="auto">
          <a:xfrm>
            <a:off x="3751263" y="4595813"/>
            <a:ext cx="1752600" cy="685800"/>
          </a:xfrm>
          <a:prstGeom prst="ellipse">
            <a:avLst/>
          </a:prstGeom>
          <a:solidFill>
            <a:schemeClr val="bg1"/>
          </a:solidFill>
          <a:ln w="28575">
            <a:solidFill>
              <a:schemeClr val="bg1">
                <a:lumMod val="85000"/>
              </a:schemeClr>
            </a:solidFill>
            <a:round/>
            <a:headEnd/>
            <a:tailEnd/>
          </a:ln>
        </p:spPr>
        <p:txBody>
          <a:bodyPr wrap="none"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fontAlgn="auto" hangingPunct="1">
              <a:spcBef>
                <a:spcPct val="0"/>
              </a:spcBef>
              <a:spcAft>
                <a:spcPts val="0"/>
              </a:spcAft>
              <a:buFontTx/>
              <a:buNone/>
              <a:defRPr/>
            </a:pPr>
            <a:endParaRPr lang="nl-BE" altLang="nl-BE" sz="1600" b="0">
              <a:solidFill>
                <a:prstClr val="black"/>
              </a:solidFill>
              <a:latin typeface="Arial" panose="020B0604020202020204" pitchFamily="34" charset="0"/>
            </a:endParaRPr>
          </a:p>
        </p:txBody>
      </p:sp>
      <p:sp>
        <p:nvSpPr>
          <p:cNvPr id="75789" name="Rectangle 14">
            <a:extLst>
              <a:ext uri="{FF2B5EF4-FFF2-40B4-BE49-F238E27FC236}">
                <a16:creationId xmlns:a16="http://schemas.microsoft.com/office/drawing/2014/main" id="{9270026F-B6D9-45C2-82BA-A87D0740B7F0}"/>
              </a:ext>
            </a:extLst>
          </p:cNvPr>
          <p:cNvSpPr>
            <a:spLocks noChangeArrowheads="1"/>
          </p:cNvSpPr>
          <p:nvPr/>
        </p:nvSpPr>
        <p:spPr bwMode="auto">
          <a:xfrm>
            <a:off x="3598863" y="4724400"/>
            <a:ext cx="205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GB" altLang="en-US" sz="1200">
                <a:solidFill>
                  <a:srgbClr val="595959"/>
                </a:solidFill>
                <a:latin typeface="Verdana" panose="020B0604030504040204" pitchFamily="34" charset="0"/>
              </a:rPr>
              <a:t>Agenturen</a:t>
            </a:r>
          </a:p>
        </p:txBody>
      </p:sp>
      <p:sp>
        <p:nvSpPr>
          <p:cNvPr id="17" name="Rectangle 15">
            <a:extLst>
              <a:ext uri="{FF2B5EF4-FFF2-40B4-BE49-F238E27FC236}">
                <a16:creationId xmlns:a16="http://schemas.microsoft.com/office/drawing/2014/main" id="{60F5BD66-95E5-43DE-AD72-D56E444D5C2C}"/>
              </a:ext>
            </a:extLst>
          </p:cNvPr>
          <p:cNvSpPr>
            <a:spLocks noChangeArrowheads="1"/>
          </p:cNvSpPr>
          <p:nvPr/>
        </p:nvSpPr>
        <p:spPr bwMode="auto">
          <a:xfrm>
            <a:off x="3446463" y="1876425"/>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br>
              <a:rPr lang="en-GB" sz="1200" dirty="0">
                <a:solidFill>
                  <a:prstClr val="black">
                    <a:lumMod val="65000"/>
                    <a:lumOff val="35000"/>
                  </a:prstClr>
                </a:solidFill>
                <a:latin typeface="Verdana" panose="020B0604030504040204" pitchFamily="34" charset="0"/>
              </a:rPr>
            </a:br>
            <a:br>
              <a:rPr lang="en-GB" sz="1200" dirty="0">
                <a:solidFill>
                  <a:prstClr val="black">
                    <a:lumMod val="65000"/>
                    <a:lumOff val="35000"/>
                  </a:prstClr>
                </a:solidFill>
                <a:latin typeface="Verdana" panose="020B0604030504040204" pitchFamily="34" charset="0"/>
              </a:rPr>
            </a:br>
            <a:r>
              <a:rPr lang="en-GB" sz="1200" dirty="0" err="1">
                <a:solidFill>
                  <a:prstClr val="black">
                    <a:lumMod val="65000"/>
                    <a:lumOff val="35000"/>
                  </a:prstClr>
                </a:solidFill>
                <a:latin typeface="Verdana" panose="020B0604030504040204" pitchFamily="34" charset="0"/>
              </a:rPr>
              <a:t>Europäischer</a:t>
            </a:r>
            <a:r>
              <a:rPr lang="en-GB" sz="1200" dirty="0">
                <a:solidFill>
                  <a:prstClr val="black">
                    <a:lumMod val="65000"/>
                    <a:lumOff val="35000"/>
                  </a:prstClr>
                </a:solidFill>
                <a:latin typeface="Verdana" panose="020B0604030504040204" pitchFamily="34" charset="0"/>
              </a:rPr>
              <a:t> Rat (</a:t>
            </a:r>
            <a:r>
              <a:rPr lang="en-GB" sz="1200" dirty="0" err="1">
                <a:solidFill>
                  <a:prstClr val="black">
                    <a:lumMod val="65000"/>
                    <a:lumOff val="35000"/>
                  </a:prstClr>
                </a:solidFill>
                <a:latin typeface="Verdana" panose="020B0604030504040204" pitchFamily="34" charset="0"/>
              </a:rPr>
              <a:t>Gipfel</a:t>
            </a:r>
            <a:r>
              <a:rPr lang="en-GB" sz="1200" dirty="0">
                <a:solidFill>
                  <a:prstClr val="black">
                    <a:lumMod val="65000"/>
                    <a:lumOff val="35000"/>
                  </a:prstClr>
                </a:solidFill>
                <a:latin typeface="Verdana" panose="020B0604030504040204" pitchFamily="34" charset="0"/>
              </a:rPr>
              <a:t>)</a:t>
            </a:r>
          </a:p>
          <a:p>
            <a:pPr algn="ctr" eaLnBrk="1" fontAlgn="auto" hangingPunct="1">
              <a:spcBef>
                <a:spcPct val="20000"/>
              </a:spcBef>
              <a:spcAft>
                <a:spcPts val="0"/>
              </a:spcAft>
              <a:defRPr/>
            </a:pPr>
            <a:endParaRPr lang="en-GB" sz="1200" dirty="0">
              <a:solidFill>
                <a:prstClr val="black">
                  <a:lumMod val="65000"/>
                  <a:lumOff val="35000"/>
                </a:prstClr>
              </a:solidFill>
              <a:latin typeface="Verdana" panose="020B0604030504040204" pitchFamily="34" charset="0"/>
            </a:endParaRPr>
          </a:p>
          <a:p>
            <a:pPr algn="ctr" eaLnBrk="1" fontAlgn="auto" hangingPunct="1">
              <a:spcBef>
                <a:spcPct val="20000"/>
              </a:spcBef>
              <a:spcAft>
                <a:spcPts val="0"/>
              </a:spcAft>
              <a:defRPr/>
            </a:pPr>
            <a:endParaRPr lang="en-GB" sz="1200" dirty="0">
              <a:solidFill>
                <a:prstClr val="black">
                  <a:lumMod val="65000"/>
                  <a:lumOff val="35000"/>
                </a:prstClr>
              </a:solidFill>
              <a:latin typeface="Verdana" panose="020B0604030504040204" pitchFamily="34" charset="0"/>
            </a:endParaRPr>
          </a:p>
        </p:txBody>
      </p:sp>
      <p:pic>
        <p:nvPicPr>
          <p:cNvPr id="75791" name="Picture 1">
            <a:extLst>
              <a:ext uri="{FF2B5EF4-FFF2-40B4-BE49-F238E27FC236}">
                <a16:creationId xmlns:a16="http://schemas.microsoft.com/office/drawing/2014/main" id="{84C470F2-58B3-424B-82D7-E788B954C2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3075" y="1416050"/>
            <a:ext cx="58578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2" name="Picture 1">
            <a:extLst>
              <a:ext uri="{FF2B5EF4-FFF2-40B4-BE49-F238E27FC236}">
                <a16:creationId xmlns:a16="http://schemas.microsoft.com/office/drawing/2014/main" id="{2EA07B8C-1CFC-41B4-AA1A-6E922BC1C0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563" y="2587625"/>
            <a:ext cx="7810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3" name="Picture 19">
            <a:extLst>
              <a:ext uri="{FF2B5EF4-FFF2-40B4-BE49-F238E27FC236}">
                <a16:creationId xmlns:a16="http://schemas.microsoft.com/office/drawing/2014/main" id="{8C975EA3-89ED-4A8F-B187-D6E5B9E117D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41663" y="2509838"/>
            <a:ext cx="54927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4" name="Picture 17">
            <a:extLst>
              <a:ext uri="{FF2B5EF4-FFF2-40B4-BE49-F238E27FC236}">
                <a16:creationId xmlns:a16="http://schemas.microsoft.com/office/drawing/2014/main" id="{249F251E-59FE-4B78-83F7-AD7EC125D8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2463" y="2632075"/>
            <a:ext cx="568325" cy="35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795" name="Picture 12">
            <a:extLst>
              <a:ext uri="{FF2B5EF4-FFF2-40B4-BE49-F238E27FC236}">
                <a16:creationId xmlns:a16="http://schemas.microsoft.com/office/drawing/2014/main" id="{0F28BE04-57D9-4A8B-8340-855BA144A2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025" y="3421063"/>
            <a:ext cx="498475" cy="49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796" name="Picture 15">
            <a:extLst>
              <a:ext uri="{FF2B5EF4-FFF2-40B4-BE49-F238E27FC236}">
                <a16:creationId xmlns:a16="http://schemas.microsoft.com/office/drawing/2014/main" id="{EE7A1ADA-86BC-43A5-809E-F17B78875402}"/>
              </a:ext>
            </a:extLst>
          </p:cNvPr>
          <p:cNvPicPr>
            <a:picLocks noChangeAspect="1"/>
          </p:cNvPicPr>
          <p:nvPr/>
        </p:nvPicPr>
        <p:blipFill>
          <a:blip r:embed="rId7">
            <a:extLst>
              <a:ext uri="{28A0092B-C50C-407E-A947-70E740481C1C}">
                <a14:useLocalDpi xmlns:a14="http://schemas.microsoft.com/office/drawing/2010/main" val="0"/>
              </a:ext>
            </a:extLst>
          </a:blip>
          <a:srcRect t="-2219" r="56476" b="-732"/>
          <a:stretch>
            <a:fillRect/>
          </a:stretch>
        </p:blipFill>
        <p:spPr bwMode="auto">
          <a:xfrm>
            <a:off x="1733995" y="3475867"/>
            <a:ext cx="42183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7" name="Picture 4">
            <a:extLst>
              <a:ext uri="{FF2B5EF4-FFF2-40B4-BE49-F238E27FC236}">
                <a16:creationId xmlns:a16="http://schemas.microsoft.com/office/drawing/2014/main" id="{19B00382-BF0E-4EBD-9FFE-3C02AF638B3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63900" y="3581400"/>
            <a:ext cx="3762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8" name="Picture 20">
            <a:extLst>
              <a:ext uri="{FF2B5EF4-FFF2-40B4-BE49-F238E27FC236}">
                <a16:creationId xmlns:a16="http://schemas.microsoft.com/office/drawing/2014/main" id="{331856A6-B316-442D-BCDE-831EF5FCAC46}"/>
              </a:ext>
            </a:extLst>
          </p:cNvPr>
          <p:cNvPicPr>
            <a:picLocks noChangeAspect="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5856288" y="3500438"/>
            <a:ext cx="495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9" name="Picture 2">
            <a:extLst>
              <a:ext uri="{FF2B5EF4-FFF2-40B4-BE49-F238E27FC236}">
                <a16:creationId xmlns:a16="http://schemas.microsoft.com/office/drawing/2014/main" id="{0B35C0D3-6E4B-40E3-9CBD-4D9CFEEFBB2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4025" y="4300538"/>
            <a:ext cx="4683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00" name="Picture 21">
            <a:extLst>
              <a:ext uri="{FF2B5EF4-FFF2-40B4-BE49-F238E27FC236}">
                <a16:creationId xmlns:a16="http://schemas.microsoft.com/office/drawing/2014/main" id="{0CDDAAA5-FAFA-4CEA-92E3-F9B94297808A}"/>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856288" y="4510088"/>
            <a:ext cx="4048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DB4818AF-BDD3-4AC8-95FC-AA5B37F7C531}"/>
              </a:ext>
            </a:extLst>
          </p:cNvPr>
          <p:cNvSpPr>
            <a:spLocks noGrp="1"/>
          </p:cNvSpPr>
          <p:nvPr>
            <p:ph type="title"/>
          </p:nvPr>
        </p:nvSpPr>
        <p:spPr>
          <a:xfrm>
            <a:off x="628650" y="0"/>
            <a:ext cx="7886700" cy="723900"/>
          </a:xfrm>
        </p:spPr>
        <p:txBody>
          <a:bodyPr/>
          <a:lstStyle/>
          <a:p>
            <a:pPr eaLnBrk="1" hangingPunct="1"/>
            <a:r>
              <a:rPr lang="de-DE" altLang="nl-BE" sz="2000">
                <a:solidFill>
                  <a:schemeClr val="bg1"/>
                </a:solidFill>
                <a:latin typeface="Verdana" panose="020B0604030504040204" pitchFamily="34" charset="0"/>
                <a:ea typeface="Verdana" panose="020B0604030504040204" pitchFamily="34" charset="0"/>
                <a:cs typeface="Verdana" panose="020B0604030504040204" pitchFamily="34" charset="0"/>
              </a:rPr>
              <a:t>EU-Recht: von der Idee zur Umsetzung</a:t>
            </a:r>
          </a:p>
        </p:txBody>
      </p:sp>
      <p:sp>
        <p:nvSpPr>
          <p:cNvPr id="17" name="Rectangle 15">
            <a:extLst>
              <a:ext uri="{FF2B5EF4-FFF2-40B4-BE49-F238E27FC236}">
                <a16:creationId xmlns:a16="http://schemas.microsoft.com/office/drawing/2014/main" id="{A6923FAE-F1F6-448B-88B6-DB5656D48B29}"/>
              </a:ext>
            </a:extLst>
          </p:cNvPr>
          <p:cNvSpPr>
            <a:spLocks noChangeArrowheads="1"/>
          </p:cNvSpPr>
          <p:nvPr/>
        </p:nvSpPr>
        <p:spPr bwMode="auto">
          <a:xfrm>
            <a:off x="1555750" y="1928813"/>
            <a:ext cx="5997575" cy="4445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de-DE" sz="1200" dirty="0">
                <a:solidFill>
                  <a:prstClr val="black">
                    <a:lumMod val="65000"/>
                    <a:lumOff val="35000"/>
                  </a:prstClr>
                </a:solidFill>
                <a:latin typeface="Verdana" panose="020B0604030504040204" pitchFamily="34" charset="0"/>
              </a:rPr>
              <a:t>Bürger, Interessengruppen, Experten: werden befragt und</a:t>
            </a:r>
          </a:p>
          <a:p>
            <a:pPr algn="ctr" eaLnBrk="1" fontAlgn="auto" hangingPunct="1">
              <a:spcBef>
                <a:spcPct val="20000"/>
              </a:spcBef>
              <a:spcAft>
                <a:spcPts val="0"/>
              </a:spcAft>
              <a:defRPr/>
            </a:pPr>
            <a:r>
              <a:rPr lang="de-DE" sz="1200" dirty="0">
                <a:solidFill>
                  <a:prstClr val="black">
                    <a:lumMod val="65000"/>
                    <a:lumOff val="35000"/>
                  </a:prstClr>
                </a:solidFill>
                <a:latin typeface="Verdana" panose="020B0604030504040204" pitchFamily="34" charset="0"/>
              </a:rPr>
              <a:t> in Debatten einbezogen</a:t>
            </a:r>
          </a:p>
        </p:txBody>
      </p:sp>
      <p:sp>
        <p:nvSpPr>
          <p:cNvPr id="18" name="Rectangle 15">
            <a:extLst>
              <a:ext uri="{FF2B5EF4-FFF2-40B4-BE49-F238E27FC236}">
                <a16:creationId xmlns:a16="http://schemas.microsoft.com/office/drawing/2014/main" id="{521046CF-41E1-48AB-8404-601C9F01D210}"/>
              </a:ext>
            </a:extLst>
          </p:cNvPr>
          <p:cNvSpPr>
            <a:spLocks noChangeArrowheads="1"/>
          </p:cNvSpPr>
          <p:nvPr/>
        </p:nvSpPr>
        <p:spPr bwMode="auto">
          <a:xfrm>
            <a:off x="1555750" y="2732088"/>
            <a:ext cx="5997575" cy="4445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fr-FR" sz="1200" dirty="0" err="1">
                <a:solidFill>
                  <a:prstClr val="black">
                    <a:lumMod val="65000"/>
                    <a:lumOff val="35000"/>
                  </a:prstClr>
                </a:solidFill>
                <a:latin typeface="Verdana" panose="020B0604030504040204" pitchFamily="34" charset="0"/>
              </a:rPr>
              <a:t>Kommission</a:t>
            </a:r>
            <a:r>
              <a:rPr lang="fr-FR" sz="1200" dirty="0">
                <a:solidFill>
                  <a:prstClr val="black">
                    <a:lumMod val="65000"/>
                    <a:lumOff val="35000"/>
                  </a:prstClr>
                </a:solidFill>
                <a:latin typeface="Verdana" panose="020B0604030504040204" pitchFamily="34" charset="0"/>
              </a:rPr>
              <a:t>: </a:t>
            </a:r>
            <a:r>
              <a:rPr lang="fr-FR" sz="1200" dirty="0" err="1">
                <a:solidFill>
                  <a:prstClr val="black">
                    <a:lumMod val="65000"/>
                    <a:lumOff val="35000"/>
                  </a:prstClr>
                </a:solidFill>
                <a:latin typeface="Verdana" panose="020B0604030504040204" pitchFamily="34" charset="0"/>
              </a:rPr>
              <a:t>legt</a:t>
            </a:r>
            <a:r>
              <a:rPr lang="fr-FR" sz="1200" dirty="0">
                <a:solidFill>
                  <a:prstClr val="black">
                    <a:lumMod val="65000"/>
                    <a:lumOff val="35000"/>
                  </a:prstClr>
                </a:solidFill>
                <a:latin typeface="Verdana" panose="020B0604030504040204" pitchFamily="34" charset="0"/>
              </a:rPr>
              <a:t> </a:t>
            </a:r>
            <a:r>
              <a:rPr lang="fr-FR" sz="1200" dirty="0" err="1">
                <a:solidFill>
                  <a:prstClr val="black">
                    <a:lumMod val="65000"/>
                    <a:lumOff val="35000"/>
                  </a:prstClr>
                </a:solidFill>
                <a:latin typeface="Verdana" panose="020B0604030504040204" pitchFamily="34" charset="0"/>
              </a:rPr>
              <a:t>Vorschlag</a:t>
            </a:r>
            <a:r>
              <a:rPr lang="fr-FR" sz="1200" dirty="0">
                <a:solidFill>
                  <a:prstClr val="black">
                    <a:lumMod val="65000"/>
                    <a:lumOff val="35000"/>
                  </a:prstClr>
                </a:solidFill>
                <a:latin typeface="Verdana" panose="020B0604030504040204" pitchFamily="34" charset="0"/>
              </a:rPr>
              <a:t> vor </a:t>
            </a:r>
          </a:p>
        </p:txBody>
      </p:sp>
      <p:sp>
        <p:nvSpPr>
          <p:cNvPr id="19" name="Rectangle 15">
            <a:extLst>
              <a:ext uri="{FF2B5EF4-FFF2-40B4-BE49-F238E27FC236}">
                <a16:creationId xmlns:a16="http://schemas.microsoft.com/office/drawing/2014/main" id="{F6C25E2F-FED0-407C-B858-E286C159D474}"/>
              </a:ext>
            </a:extLst>
          </p:cNvPr>
          <p:cNvSpPr>
            <a:spLocks noChangeArrowheads="1"/>
          </p:cNvSpPr>
          <p:nvPr/>
        </p:nvSpPr>
        <p:spPr bwMode="auto">
          <a:xfrm>
            <a:off x="1568450" y="3543300"/>
            <a:ext cx="5995988" cy="446088"/>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de-DE" sz="1200" dirty="0">
                <a:solidFill>
                  <a:prstClr val="black">
                    <a:lumMod val="65000"/>
                    <a:lumOff val="35000"/>
                  </a:prstClr>
                </a:solidFill>
                <a:latin typeface="Verdana" panose="020B0604030504040204" pitchFamily="34" charset="0"/>
              </a:rPr>
              <a:t>Parlament und Ministerrat: entscheiden gemeinsam </a:t>
            </a:r>
          </a:p>
        </p:txBody>
      </p:sp>
      <p:sp>
        <p:nvSpPr>
          <p:cNvPr id="20" name="Rectangle 15">
            <a:extLst>
              <a:ext uri="{FF2B5EF4-FFF2-40B4-BE49-F238E27FC236}">
                <a16:creationId xmlns:a16="http://schemas.microsoft.com/office/drawing/2014/main" id="{A8F51ECA-B6DE-41E6-BFE4-44AAD76AFD52}"/>
              </a:ext>
            </a:extLst>
          </p:cNvPr>
          <p:cNvSpPr>
            <a:spLocks noChangeArrowheads="1"/>
          </p:cNvSpPr>
          <p:nvPr/>
        </p:nvSpPr>
        <p:spPr bwMode="auto">
          <a:xfrm>
            <a:off x="1571625" y="4381500"/>
            <a:ext cx="5995988" cy="446088"/>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de-DE" sz="1200" dirty="0">
                <a:solidFill>
                  <a:prstClr val="black">
                    <a:lumMod val="65000"/>
                    <a:lumOff val="35000"/>
                  </a:prstClr>
                </a:solidFill>
                <a:latin typeface="Verdana" panose="020B0604030504040204" pitchFamily="34" charset="0"/>
              </a:rPr>
              <a:t>Nationale oder lokale Behörden: setzen EU-Recht in nationales Recht um</a:t>
            </a:r>
          </a:p>
        </p:txBody>
      </p:sp>
      <p:sp>
        <p:nvSpPr>
          <p:cNvPr id="21" name="Rectangle 15">
            <a:extLst>
              <a:ext uri="{FF2B5EF4-FFF2-40B4-BE49-F238E27FC236}">
                <a16:creationId xmlns:a16="http://schemas.microsoft.com/office/drawing/2014/main" id="{E3D604B7-A1B7-4DFC-993F-9A36AA7F2705}"/>
              </a:ext>
            </a:extLst>
          </p:cNvPr>
          <p:cNvSpPr>
            <a:spLocks noChangeArrowheads="1"/>
          </p:cNvSpPr>
          <p:nvPr/>
        </p:nvSpPr>
        <p:spPr bwMode="auto">
          <a:xfrm>
            <a:off x="1555750" y="5192713"/>
            <a:ext cx="5995988" cy="4445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de-DE" sz="1200" dirty="0">
                <a:solidFill>
                  <a:prstClr val="black">
                    <a:lumMod val="65000"/>
                    <a:lumOff val="35000"/>
                  </a:prstClr>
                </a:solidFill>
                <a:latin typeface="Verdana" panose="020B0604030504040204" pitchFamily="34" charset="0"/>
              </a:rPr>
              <a:t>Kommission und Gerichtshof: kontrollieren die Umsetzung</a:t>
            </a:r>
          </a:p>
        </p:txBody>
      </p:sp>
      <p:sp>
        <p:nvSpPr>
          <p:cNvPr id="2" name="Down Arrow 1">
            <a:extLst>
              <a:ext uri="{FF2B5EF4-FFF2-40B4-BE49-F238E27FC236}">
                <a16:creationId xmlns:a16="http://schemas.microsoft.com/office/drawing/2014/main" id="{7EC6D1BC-9F66-49B5-83A7-01DA9EC2FE95}"/>
              </a:ext>
            </a:extLst>
          </p:cNvPr>
          <p:cNvSpPr/>
          <p:nvPr/>
        </p:nvSpPr>
        <p:spPr>
          <a:xfrm>
            <a:off x="4364038" y="2471738"/>
            <a:ext cx="107950" cy="1905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solidFill>
                <a:srgbClr val="00B0F0"/>
              </a:solidFill>
            </a:endParaRPr>
          </a:p>
        </p:txBody>
      </p:sp>
      <p:sp>
        <p:nvSpPr>
          <p:cNvPr id="22" name="Down Arrow 21">
            <a:extLst>
              <a:ext uri="{FF2B5EF4-FFF2-40B4-BE49-F238E27FC236}">
                <a16:creationId xmlns:a16="http://schemas.microsoft.com/office/drawing/2014/main" id="{4A98ABD3-BCDA-4E2C-AA7A-0B80A8946E2F}"/>
              </a:ext>
            </a:extLst>
          </p:cNvPr>
          <p:cNvSpPr/>
          <p:nvPr/>
        </p:nvSpPr>
        <p:spPr>
          <a:xfrm>
            <a:off x="4362450" y="3276600"/>
            <a:ext cx="107950" cy="188913"/>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solidFill>
                <a:srgbClr val="00B0F0"/>
              </a:solidFill>
            </a:endParaRPr>
          </a:p>
        </p:txBody>
      </p:sp>
      <p:sp>
        <p:nvSpPr>
          <p:cNvPr id="23" name="Down Arrow 22">
            <a:extLst>
              <a:ext uri="{FF2B5EF4-FFF2-40B4-BE49-F238E27FC236}">
                <a16:creationId xmlns:a16="http://schemas.microsoft.com/office/drawing/2014/main" id="{4FFDFFAC-4DFF-4F88-B9D2-C5CBD00FF867}"/>
              </a:ext>
            </a:extLst>
          </p:cNvPr>
          <p:cNvSpPr/>
          <p:nvPr/>
        </p:nvSpPr>
        <p:spPr>
          <a:xfrm>
            <a:off x="4360863" y="4116388"/>
            <a:ext cx="107950" cy="1905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solidFill>
                <a:srgbClr val="00B0F0"/>
              </a:solidFill>
            </a:endParaRPr>
          </a:p>
        </p:txBody>
      </p:sp>
      <p:sp>
        <p:nvSpPr>
          <p:cNvPr id="24" name="Down Arrow 23">
            <a:extLst>
              <a:ext uri="{FF2B5EF4-FFF2-40B4-BE49-F238E27FC236}">
                <a16:creationId xmlns:a16="http://schemas.microsoft.com/office/drawing/2014/main" id="{441F31E5-BA44-47B4-BD0E-B69B4AAEFF6A}"/>
              </a:ext>
            </a:extLst>
          </p:cNvPr>
          <p:cNvSpPr/>
          <p:nvPr/>
        </p:nvSpPr>
        <p:spPr>
          <a:xfrm>
            <a:off x="4359275" y="4938713"/>
            <a:ext cx="107950" cy="1905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solidFill>
                <a:srgbClr val="00B0F0"/>
              </a:solidFill>
            </a:endParaRPr>
          </a:p>
        </p:txBody>
      </p:sp>
      <p:pic>
        <p:nvPicPr>
          <p:cNvPr id="76812" name="Picture 17">
            <a:extLst>
              <a:ext uri="{FF2B5EF4-FFF2-40B4-BE49-F238E27FC236}">
                <a16:creationId xmlns:a16="http://schemas.microsoft.com/office/drawing/2014/main" id="{9D469B0A-BEAE-4B9C-8A8B-A8D051D26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2470150"/>
            <a:ext cx="7620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13" name="Picture 2">
            <a:extLst>
              <a:ext uri="{FF2B5EF4-FFF2-40B4-BE49-F238E27FC236}">
                <a16:creationId xmlns:a16="http://schemas.microsoft.com/office/drawing/2014/main" id="{0A8EB4E2-9FC1-47FA-B3D8-EA0AE71569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4275" y="3511550"/>
            <a:ext cx="8810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4" name="Picture 17">
            <a:extLst>
              <a:ext uri="{FF2B5EF4-FFF2-40B4-BE49-F238E27FC236}">
                <a16:creationId xmlns:a16="http://schemas.microsoft.com/office/drawing/2014/main" id="{63660DC2-5BA9-49DC-A151-0C1C4D683C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5187950"/>
            <a:ext cx="7620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15" name="Picture 12">
            <a:extLst>
              <a:ext uri="{FF2B5EF4-FFF2-40B4-BE49-F238E27FC236}">
                <a16:creationId xmlns:a16="http://schemas.microsoft.com/office/drawing/2014/main" id="{14A4D380-EADF-43D1-A5CD-58FFBE79D9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8188" y="4983163"/>
            <a:ext cx="690562"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a:extLst>
              <a:ext uri="{FF2B5EF4-FFF2-40B4-BE49-F238E27FC236}">
                <a16:creationId xmlns:a16="http://schemas.microsoft.com/office/drawing/2014/main" id="{9D483204-6A7C-4943-BFAD-FC81B6937D31}"/>
              </a:ext>
            </a:extLst>
          </p:cNvPr>
          <p:cNvSpPr>
            <a:spLocks noGrp="1"/>
          </p:cNvSpPr>
          <p:nvPr>
            <p:ph type="title" idx="4294967295"/>
          </p:nvPr>
        </p:nvSpPr>
        <p:spPr>
          <a:xfrm>
            <a:off x="0" y="0"/>
            <a:ext cx="7886700" cy="723900"/>
          </a:xfrm>
        </p:spPr>
        <p:txBody>
          <a:bodyPr/>
          <a:lstStyle/>
          <a:p>
            <a:pPr eaLnBrk="1" hangingPunct="1"/>
            <a:r>
              <a:rPr lang="fr-BE"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2000" dirty="0">
                <a:solidFill>
                  <a:schemeClr val="bg1"/>
                </a:solidFill>
                <a:latin typeface="Verdana" panose="020B0604030504040204" pitchFamily="34" charset="0"/>
                <a:ea typeface="Verdana" panose="020B0604030504040204" pitchFamily="34" charset="0"/>
                <a:cs typeface="Verdana" panose="020B0604030504040204" pitchFamily="34" charset="0"/>
              </a:rPr>
              <a:t>Das Europäische Parlament</a:t>
            </a:r>
            <a:endParaRPr lang="nl-BE"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id="{BCFCB3CE-F386-4139-A063-3A375C0F331D}"/>
              </a:ext>
            </a:extLst>
          </p:cNvPr>
          <p:cNvSpPr>
            <a:spLocks noChangeArrowheads="1"/>
          </p:cNvSpPr>
          <p:nvPr/>
        </p:nvSpPr>
        <p:spPr bwMode="auto">
          <a:xfrm>
            <a:off x="663575" y="1023938"/>
            <a:ext cx="8480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en-US" altLang="fr-FR" sz="1800"/>
              <a:t>. </a:t>
            </a:r>
            <a:endParaRPr lang="fr-BE" altLang="fr-FR" sz="1800"/>
          </a:p>
        </p:txBody>
      </p:sp>
      <p:sp>
        <p:nvSpPr>
          <p:cNvPr id="5" name="Rectangle 4">
            <a:extLst>
              <a:ext uri="{FF2B5EF4-FFF2-40B4-BE49-F238E27FC236}">
                <a16:creationId xmlns:a16="http://schemas.microsoft.com/office/drawing/2014/main" id="{AE71933C-922C-4D31-80E4-1264CBB3E9B2}"/>
              </a:ext>
            </a:extLst>
          </p:cNvPr>
          <p:cNvSpPr/>
          <p:nvPr/>
        </p:nvSpPr>
        <p:spPr>
          <a:xfrm>
            <a:off x="137823" y="3876418"/>
            <a:ext cx="8868352" cy="2554545"/>
          </a:xfrm>
          <a:prstGeom prst="rect">
            <a:avLst/>
          </a:prstGeom>
        </p:spPr>
        <p:txBody>
          <a:bodyPr wrap="square">
            <a:spAutoFit/>
          </a:bodyPr>
          <a:lstStyle/>
          <a:p>
            <a:pPr>
              <a:defRPr/>
            </a:pPr>
            <a:endParaRPr lang="en-US" altLang="fr-FR" sz="1500" dirty="0"/>
          </a:p>
          <a:p>
            <a:pPr marL="285750" indent="-285750">
              <a:buFont typeface="Arial" panose="020B0604020202020204" pitchFamily="34" charset="0"/>
              <a:buChar char="•"/>
              <a:defRPr/>
            </a:pPr>
            <a:r>
              <a:rPr lang="de-DE" sz="1500" dirty="0">
                <a:solidFill>
                  <a:srgbClr val="595959"/>
                </a:solidFill>
                <a:latin typeface="Verdana" panose="020B0604030504040204" pitchFamily="34" charset="0"/>
              </a:rPr>
              <a:t>Das </a:t>
            </a:r>
            <a:r>
              <a:rPr lang="de-DE" sz="1500" dirty="0">
                <a:solidFill>
                  <a:srgbClr val="595959"/>
                </a:solidFill>
                <a:latin typeface="Verdana" panose="020B0604030504040204" pitchFamily="34" charset="0"/>
                <a:hlinkClick r:id="rId3"/>
              </a:rPr>
              <a:t>Europäische Parlament </a:t>
            </a:r>
            <a:r>
              <a:rPr lang="de-DE" sz="1500" dirty="0">
                <a:solidFill>
                  <a:srgbClr val="595959"/>
                </a:solidFill>
                <a:latin typeface="Verdana" panose="020B0604030504040204" pitchFamily="34" charset="0"/>
              </a:rPr>
              <a:t>ist das einzige direkt gewählte Organ der EU. Seine 705 Mitglieder vertreten die Interessen der Bürger/innen. Die Parlamentswahlen finden alle fünf Jahre statt. </a:t>
            </a:r>
          </a:p>
          <a:p>
            <a:pPr marL="285750" indent="-285750">
              <a:buFont typeface="Arial" panose="020B0604020202020204" pitchFamily="34" charset="0"/>
              <a:buChar char="•"/>
              <a:defRPr/>
            </a:pPr>
            <a:endParaRPr lang="fr-BE" altLang="fr-FR" sz="1500" dirty="0">
              <a:solidFill>
                <a:srgbClr val="595959"/>
              </a:solidFill>
              <a:latin typeface="Verdana" panose="020B0604030504040204" pitchFamily="34" charset="0"/>
            </a:endParaRPr>
          </a:p>
          <a:p>
            <a:pPr marL="285750" indent="-285750" eaLnBrk="1" fontAlgn="auto" hangingPunct="1">
              <a:spcBef>
                <a:spcPts val="0"/>
              </a:spcBef>
              <a:spcAft>
                <a:spcPts val="1200"/>
              </a:spcAft>
              <a:buFont typeface="Arial" panose="020B0604020202020204" pitchFamily="34" charset="0"/>
              <a:buChar char="•"/>
              <a:defRPr/>
            </a:pPr>
            <a:r>
              <a:rPr lang="de-DE" sz="1500" dirty="0">
                <a:solidFill>
                  <a:srgbClr val="595959"/>
                </a:solidFill>
                <a:latin typeface="Verdana" panose="020B0604030504040204" pitchFamily="34" charset="0"/>
              </a:rPr>
              <a:t>Das Parlament fungiert als </a:t>
            </a:r>
            <a:r>
              <a:rPr lang="de-DE" sz="1500" b="1" dirty="0">
                <a:solidFill>
                  <a:srgbClr val="595959"/>
                </a:solidFill>
                <a:latin typeface="Verdana" panose="020B0604030504040204" pitchFamily="34" charset="0"/>
              </a:rPr>
              <a:t>Mitgesetzgeber</a:t>
            </a:r>
            <a:r>
              <a:rPr lang="de-DE" sz="1500" dirty="0">
                <a:solidFill>
                  <a:srgbClr val="595959"/>
                </a:solidFill>
                <a:latin typeface="Verdana" panose="020B0604030504040204" pitchFamily="34" charset="0"/>
              </a:rPr>
              <a:t>. Gemeinsam mit dem Rat kann es Legislativvorschläge annehmen und ändern und über den EU-Haushalt entscheiden. </a:t>
            </a:r>
          </a:p>
          <a:p>
            <a:pPr marL="285750" indent="-285750" eaLnBrk="1" fontAlgn="auto" hangingPunct="1">
              <a:spcBef>
                <a:spcPts val="0"/>
              </a:spcBef>
              <a:spcAft>
                <a:spcPts val="1200"/>
              </a:spcAft>
              <a:buFont typeface="Arial" panose="020B0604020202020204" pitchFamily="34" charset="0"/>
              <a:buChar char="•"/>
              <a:defRPr/>
            </a:pPr>
            <a:r>
              <a:rPr lang="de-DE" sz="1500" dirty="0">
                <a:solidFill>
                  <a:srgbClr val="595959"/>
                </a:solidFill>
                <a:latin typeface="Verdana" panose="020B0604030504040204" pitchFamily="34" charset="0"/>
              </a:rPr>
              <a:t>Es überwacht zudem die Arbeit der Kommission und anderer EU-Einrichtungen, arbeitet mit den Parlamenten der EU-Mitgliedstaaten zusammen und bezieht deren Input. </a:t>
            </a:r>
          </a:p>
        </p:txBody>
      </p:sp>
      <p:sp>
        <p:nvSpPr>
          <p:cNvPr id="4101" name="Rectangle 11">
            <a:extLst>
              <a:ext uri="{FF2B5EF4-FFF2-40B4-BE49-F238E27FC236}">
                <a16:creationId xmlns:a16="http://schemas.microsoft.com/office/drawing/2014/main" id="{D27A58D3-F7ED-41FF-874F-3B0C6A4C067F}"/>
              </a:ext>
            </a:extLst>
          </p:cNvPr>
          <p:cNvSpPr>
            <a:spLocks noChangeArrowheads="1"/>
          </p:cNvSpPr>
          <p:nvPr/>
        </p:nvSpPr>
        <p:spPr bwMode="auto">
          <a:xfrm>
            <a:off x="5775325" y="3806825"/>
            <a:ext cx="3313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endParaRPr lang="en-US" altLang="fr-FR" sz="1800"/>
          </a:p>
        </p:txBody>
      </p:sp>
      <p:pic>
        <p:nvPicPr>
          <p:cNvPr id="4102" name="Picture 2">
            <a:hlinkClick r:id="rId4"/>
            <a:extLst>
              <a:ext uri="{FF2B5EF4-FFF2-40B4-BE49-F238E27FC236}">
                <a16:creationId xmlns:a16="http://schemas.microsoft.com/office/drawing/2014/main" id="{DEAE87D1-18C5-4B22-AF37-695611A60F7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41537" y="1023938"/>
            <a:ext cx="4860925"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438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A6D010F3-1102-4793-81CF-41E63005DA60}"/>
              </a:ext>
            </a:extLst>
          </p:cNvPr>
          <p:cNvSpPr>
            <a:spLocks noGrp="1"/>
          </p:cNvSpPr>
          <p:nvPr>
            <p:ph type="title" idx="4294967295"/>
          </p:nvPr>
        </p:nvSpPr>
        <p:spPr>
          <a:xfrm>
            <a:off x="0" y="0"/>
            <a:ext cx="7886700" cy="723900"/>
          </a:xfrm>
        </p:spPr>
        <p:txBody>
          <a:bodyPr/>
          <a:lstStyle/>
          <a:p>
            <a:pPr eaLnBrk="1" hangingPunct="1"/>
            <a:r>
              <a:rPr lang="fr-BE"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2000" dirty="0">
                <a:solidFill>
                  <a:schemeClr val="bg1"/>
                </a:solidFill>
                <a:latin typeface="Verdana" panose="020B0604030504040204" pitchFamily="34" charset="0"/>
                <a:ea typeface="Verdana" panose="020B0604030504040204" pitchFamily="34" charset="0"/>
                <a:cs typeface="Verdana" panose="020B0604030504040204" pitchFamily="34" charset="0"/>
              </a:rPr>
              <a:t>Das Europäische Parlament</a:t>
            </a:r>
            <a:endParaRPr lang="nl-BE"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a:extLst>
              <a:ext uri="{FF2B5EF4-FFF2-40B4-BE49-F238E27FC236}">
                <a16:creationId xmlns:a16="http://schemas.microsoft.com/office/drawing/2014/main" id="{08C0E5DF-A587-4F90-92AE-355C1060C349}"/>
              </a:ext>
            </a:extLst>
          </p:cNvPr>
          <p:cNvSpPr/>
          <p:nvPr/>
        </p:nvSpPr>
        <p:spPr>
          <a:xfrm>
            <a:off x="852055" y="1646237"/>
            <a:ext cx="7966508" cy="4120717"/>
          </a:xfrm>
          <a:prstGeom prst="rect">
            <a:avLst/>
          </a:prstGeom>
        </p:spPr>
        <p:txBody>
          <a:bodyPr wrap="square">
            <a:spAutoFit/>
          </a:bodyPr>
          <a:lstStyle/>
          <a:p>
            <a:pPr eaLnBrk="1" fontAlgn="auto" hangingPunct="1">
              <a:spcBef>
                <a:spcPts val="0"/>
              </a:spcBef>
              <a:spcAft>
                <a:spcPts val="0"/>
              </a:spcAft>
              <a:defRPr/>
            </a:pPr>
            <a:r>
              <a:rPr lang="de-DE" sz="1500" dirty="0">
                <a:solidFill>
                  <a:srgbClr val="595959"/>
                </a:solidFill>
                <a:latin typeface="Verdana" panose="020B0604030504040204" pitchFamily="34" charset="0"/>
              </a:rPr>
              <a:t>Die Sitzordnung der Mitglieder des Europäischen Parlaments (</a:t>
            </a:r>
            <a:r>
              <a:rPr lang="de-DE" sz="1500" dirty="0" err="1">
                <a:solidFill>
                  <a:srgbClr val="595959"/>
                </a:solidFill>
                <a:latin typeface="Verdana" panose="020B0604030504040204" pitchFamily="34" charset="0"/>
              </a:rPr>
              <a:t>MdEP</a:t>
            </a:r>
            <a:r>
              <a:rPr lang="de-DE" sz="1500" dirty="0">
                <a:solidFill>
                  <a:srgbClr val="595959"/>
                </a:solidFill>
                <a:latin typeface="Verdana" panose="020B0604030504040204" pitchFamily="34" charset="0"/>
              </a:rPr>
              <a:t>) richtet sich nicht nach der Nationalität, sondern nach der </a:t>
            </a:r>
            <a:r>
              <a:rPr lang="de-DE" sz="1500" dirty="0">
                <a:solidFill>
                  <a:srgbClr val="595959"/>
                </a:solidFill>
                <a:latin typeface="Verdana" panose="020B0604030504040204" pitchFamily="34" charset="0"/>
                <a:hlinkClick r:id="rId3"/>
              </a:rPr>
              <a:t>Fraktionszugehörigkeit</a:t>
            </a:r>
            <a:r>
              <a:rPr lang="de-DE" sz="1500" dirty="0">
                <a:solidFill>
                  <a:srgbClr val="595959"/>
                </a:solidFill>
                <a:latin typeface="Verdana" panose="020B0604030504040204" pitchFamily="34" charset="0"/>
              </a:rPr>
              <a:t>. Einige Mitglieder gehören keiner Fraktion an und sind daher fraktionslos.</a:t>
            </a:r>
          </a:p>
          <a:p>
            <a:pPr eaLnBrk="1" fontAlgn="auto" hangingPunct="1">
              <a:spcBef>
                <a:spcPts val="0"/>
              </a:spcBef>
              <a:spcAft>
                <a:spcPts val="0"/>
              </a:spcAft>
              <a:defRPr/>
            </a:pPr>
            <a:endParaRPr lang="en-US" sz="1500" dirty="0">
              <a:solidFill>
                <a:srgbClr val="595959"/>
              </a:solidFill>
              <a:latin typeface="Verdana" panose="020B0604030504040204" pitchFamily="34" charset="0"/>
            </a:endParaRPr>
          </a:p>
          <a:p>
            <a:pPr eaLnBrk="1" fontAlgn="auto" hangingPunct="1">
              <a:spcBef>
                <a:spcPts val="0"/>
              </a:spcBef>
              <a:spcAft>
                <a:spcPts val="0"/>
              </a:spcAft>
              <a:defRPr/>
            </a:pPr>
            <a:endParaRPr lang="fr-BE" sz="1500" dirty="0">
              <a:solidFill>
                <a:srgbClr val="595959"/>
              </a:solidFill>
              <a:latin typeface="Verdana" panose="020B0604030504040204" pitchFamily="34" charset="0"/>
            </a:endParaRPr>
          </a:p>
          <a:p>
            <a:pPr eaLnBrk="1" fontAlgn="auto" hangingPunct="1">
              <a:spcBef>
                <a:spcPts val="0"/>
              </a:spcBef>
              <a:spcAft>
                <a:spcPts val="0"/>
              </a:spcAft>
              <a:defRPr/>
            </a:pPr>
            <a:r>
              <a:rPr lang="de-DE" sz="1500" dirty="0">
                <a:solidFill>
                  <a:srgbClr val="595959"/>
                </a:solidFill>
                <a:latin typeface="Verdana" panose="020B0604030504040204" pitchFamily="34" charset="0"/>
              </a:rPr>
              <a:t>So teilen sich die 705 </a:t>
            </a:r>
            <a:r>
              <a:rPr lang="de-DE" sz="1500" dirty="0" err="1">
                <a:solidFill>
                  <a:srgbClr val="595959"/>
                </a:solidFill>
                <a:latin typeface="Verdana" panose="020B0604030504040204" pitchFamily="34" charset="0"/>
              </a:rPr>
              <a:t>MdEP</a:t>
            </a:r>
            <a:r>
              <a:rPr lang="de-DE" sz="1500" dirty="0">
                <a:solidFill>
                  <a:srgbClr val="595959"/>
                </a:solidFill>
                <a:latin typeface="Verdana" panose="020B0604030504040204" pitchFamily="34" charset="0"/>
              </a:rPr>
              <a:t> nach </a:t>
            </a:r>
            <a:r>
              <a:rPr lang="de-DE" sz="1500" dirty="0">
                <a:solidFill>
                  <a:srgbClr val="595959"/>
                </a:solidFill>
                <a:latin typeface="Verdana" panose="020B0604030504040204" pitchFamily="34" charset="0"/>
                <a:hlinkClick r:id="rId4"/>
              </a:rPr>
              <a:t>Fraktionen (Mai 2021)</a:t>
            </a:r>
            <a:r>
              <a:rPr lang="de-DE" sz="1500" dirty="0">
                <a:solidFill>
                  <a:srgbClr val="595959"/>
                </a:solidFill>
                <a:latin typeface="Verdana" panose="020B0604030504040204" pitchFamily="34" charset="0"/>
              </a:rPr>
              <a:t> auf:</a:t>
            </a:r>
            <a:r>
              <a:rPr lang="de-DE" sz="1500" dirty="0">
                <a:solidFill>
                  <a:srgbClr val="595959"/>
                </a:solidFill>
                <a:latin typeface="Verdana" panose="020B0604030504040204" pitchFamily="34" charset="0"/>
                <a:hlinkClick r:id="rId4">
                  <a:extLst>
                    <a:ext uri="{A12FA001-AC4F-418D-AE19-62706E023703}">
                      <ahyp:hlinkClr xmlns:ahyp="http://schemas.microsoft.com/office/drawing/2018/hyperlinkcolor" val="tx"/>
                    </a:ext>
                  </a:extLst>
                </a:hlinkClick>
              </a:rPr>
              <a:t> </a:t>
            </a:r>
          </a:p>
          <a:p>
            <a:pPr eaLnBrk="1" fontAlgn="auto" hangingPunct="1">
              <a:spcBef>
                <a:spcPts val="0"/>
              </a:spcBef>
              <a:spcAft>
                <a:spcPts val="0"/>
              </a:spcAft>
              <a:defRPr/>
            </a:pPr>
            <a:endParaRPr lang="fr-BE" sz="1500" dirty="0">
              <a:solidFill>
                <a:srgbClr val="595959"/>
              </a:solidFill>
              <a:latin typeface="Verdana" panose="020B0604030504040204" pitchFamily="34" charset="0"/>
            </a:endParaRPr>
          </a:p>
          <a:p>
            <a:pPr marL="285750" indent="-285750" eaLnBrk="1" fontAlgn="auto" hangingPunct="1">
              <a:spcBef>
                <a:spcPts val="0"/>
              </a:spcBef>
              <a:spcAft>
                <a:spcPts val="0"/>
              </a:spcAft>
              <a:buFont typeface="Arial" panose="020B0604020202020204" pitchFamily="34" charset="0"/>
              <a:buChar char="•"/>
              <a:defRPr/>
            </a:pPr>
            <a:r>
              <a:rPr lang="de-DE" sz="1500" dirty="0">
                <a:solidFill>
                  <a:srgbClr val="595959"/>
                </a:solidFill>
                <a:latin typeface="Verdana" panose="020B0604030504040204" pitchFamily="34" charset="0"/>
              </a:rPr>
              <a:t>187	Europäische Volkspartei (Christdemokraten)</a:t>
            </a:r>
          </a:p>
          <a:p>
            <a:pPr marL="285750" indent="-285750" eaLnBrk="1" fontAlgn="auto" hangingPunct="1">
              <a:spcBef>
                <a:spcPts val="0"/>
              </a:spcBef>
              <a:spcAft>
                <a:spcPts val="0"/>
              </a:spcAft>
              <a:buFont typeface="Arial" panose="020B0604020202020204" pitchFamily="34" charset="0"/>
              <a:buChar char="•"/>
              <a:defRPr/>
            </a:pPr>
            <a:r>
              <a:rPr lang="de-DE" sz="1500" dirty="0">
                <a:solidFill>
                  <a:srgbClr val="595959"/>
                </a:solidFill>
                <a:latin typeface="Verdana" panose="020B0604030504040204" pitchFamily="34" charset="0"/>
              </a:rPr>
              <a:t>145	Progressive Allianz der Sozialisten und Demokraten</a:t>
            </a:r>
          </a:p>
          <a:p>
            <a:pPr marL="285750" indent="-285750" eaLnBrk="1" fontAlgn="auto" hangingPunct="1">
              <a:spcBef>
                <a:spcPts val="0"/>
              </a:spcBef>
              <a:spcAft>
                <a:spcPts val="0"/>
              </a:spcAft>
              <a:buFont typeface="Arial" panose="020B0604020202020204" pitchFamily="34" charset="0"/>
              <a:buChar char="•"/>
              <a:defRPr/>
            </a:pPr>
            <a:r>
              <a:rPr lang="de-DE" sz="1500" dirty="0">
                <a:solidFill>
                  <a:srgbClr val="595959"/>
                </a:solidFill>
                <a:latin typeface="Verdana" panose="020B0604030504040204" pitchFamily="34" charset="0"/>
              </a:rPr>
              <a:t>97	</a:t>
            </a:r>
            <a:r>
              <a:rPr lang="de-DE" sz="1500" dirty="0" err="1">
                <a:solidFill>
                  <a:srgbClr val="595959"/>
                </a:solidFill>
                <a:latin typeface="Verdana" panose="020B0604030504040204" pitchFamily="34" charset="0"/>
              </a:rPr>
              <a:t>Renew</a:t>
            </a:r>
            <a:r>
              <a:rPr lang="de-DE" sz="1500" dirty="0">
                <a:solidFill>
                  <a:srgbClr val="595959"/>
                </a:solidFill>
                <a:latin typeface="Verdana" panose="020B0604030504040204" pitchFamily="34" charset="0"/>
              </a:rPr>
              <a:t> Europe</a:t>
            </a:r>
          </a:p>
          <a:p>
            <a:pPr marL="285750" indent="-285750" eaLnBrk="1" fontAlgn="auto" hangingPunct="1">
              <a:spcBef>
                <a:spcPts val="0"/>
              </a:spcBef>
              <a:spcAft>
                <a:spcPts val="0"/>
              </a:spcAft>
              <a:buFont typeface="Arial" panose="020B0604020202020204" pitchFamily="34" charset="0"/>
              <a:buChar char="•"/>
              <a:defRPr/>
            </a:pPr>
            <a:r>
              <a:rPr lang="de-DE" sz="1500" dirty="0">
                <a:solidFill>
                  <a:srgbClr val="595959"/>
                </a:solidFill>
                <a:latin typeface="Verdana" panose="020B0604030504040204" pitchFamily="34" charset="0"/>
              </a:rPr>
              <a:t>74	Fraktion Identität und Demokratie</a:t>
            </a:r>
          </a:p>
          <a:p>
            <a:pPr marL="285750" indent="-285750" eaLnBrk="1" fontAlgn="auto" hangingPunct="1">
              <a:spcBef>
                <a:spcPts val="0"/>
              </a:spcBef>
              <a:spcAft>
                <a:spcPts val="0"/>
              </a:spcAft>
              <a:buFont typeface="Arial" panose="020B0604020202020204" pitchFamily="34" charset="0"/>
              <a:buChar char="•"/>
              <a:defRPr/>
            </a:pPr>
            <a:r>
              <a:rPr lang="de-DE" sz="1500" dirty="0">
                <a:solidFill>
                  <a:srgbClr val="595959"/>
                </a:solidFill>
                <a:latin typeface="Verdana" panose="020B0604030504040204" pitchFamily="34" charset="0"/>
              </a:rPr>
              <a:t>73	Grüne/Europäische Freie Allianz</a:t>
            </a:r>
          </a:p>
          <a:p>
            <a:pPr marL="285750" indent="-285750" eaLnBrk="1" fontAlgn="auto" hangingPunct="1">
              <a:spcBef>
                <a:spcPts val="0"/>
              </a:spcBef>
              <a:spcAft>
                <a:spcPts val="0"/>
              </a:spcAft>
              <a:buFont typeface="Arial" panose="020B0604020202020204" pitchFamily="34" charset="0"/>
              <a:buChar char="•"/>
              <a:defRPr/>
            </a:pPr>
            <a:r>
              <a:rPr lang="de-DE" sz="1500" dirty="0">
                <a:solidFill>
                  <a:srgbClr val="595959"/>
                </a:solidFill>
                <a:latin typeface="Verdana" panose="020B0604030504040204" pitchFamily="34" charset="0"/>
              </a:rPr>
              <a:t>63	Europäische Konservative und Reformisten</a:t>
            </a:r>
          </a:p>
          <a:p>
            <a:pPr marL="285750" indent="-285750" eaLnBrk="1" fontAlgn="auto" hangingPunct="1">
              <a:spcBef>
                <a:spcPts val="0"/>
              </a:spcBef>
              <a:spcAft>
                <a:spcPts val="0"/>
              </a:spcAft>
              <a:buFont typeface="Arial" panose="020B0604020202020204" pitchFamily="34" charset="0"/>
              <a:buChar char="•"/>
              <a:defRPr/>
            </a:pPr>
            <a:r>
              <a:rPr lang="de-DE" sz="1500" dirty="0">
                <a:solidFill>
                  <a:srgbClr val="595959"/>
                </a:solidFill>
                <a:latin typeface="Verdana" panose="020B0604030504040204" pitchFamily="34" charset="0"/>
              </a:rPr>
              <a:t>39	Fraktion Die Linke (GUE/NGL)</a:t>
            </a:r>
          </a:p>
          <a:p>
            <a:pPr marL="285750" indent="-285750" eaLnBrk="1" fontAlgn="auto" hangingPunct="1">
              <a:spcBef>
                <a:spcPts val="0"/>
              </a:spcBef>
              <a:spcAft>
                <a:spcPts val="0"/>
              </a:spcAft>
              <a:buFont typeface="Arial" panose="020B0604020202020204" pitchFamily="34" charset="0"/>
              <a:buChar char="•"/>
              <a:defRPr/>
            </a:pPr>
            <a:endParaRPr lang="fr-BE" sz="1500" dirty="0">
              <a:solidFill>
                <a:srgbClr val="595959"/>
              </a:solidFill>
              <a:latin typeface="Verdana" panose="020B0604030504040204" pitchFamily="34" charset="0"/>
            </a:endParaRPr>
          </a:p>
          <a:p>
            <a:pPr marL="285750" indent="-285750" eaLnBrk="1" fontAlgn="auto" hangingPunct="1">
              <a:spcBef>
                <a:spcPts val="0"/>
              </a:spcBef>
              <a:spcAft>
                <a:spcPts val="0"/>
              </a:spcAft>
              <a:buFont typeface="Arial" panose="020B0604020202020204" pitchFamily="34" charset="0"/>
              <a:buChar char="•"/>
              <a:defRPr/>
            </a:pPr>
            <a:r>
              <a:rPr lang="de-DE" sz="1500" dirty="0">
                <a:solidFill>
                  <a:srgbClr val="595959"/>
                </a:solidFill>
                <a:latin typeface="Verdana" panose="020B0604030504040204" pitchFamily="34" charset="0"/>
              </a:rPr>
              <a:t>27 	Fraktionslose Mitglieder</a:t>
            </a:r>
            <a:endParaRPr lang="fr-BE" sz="1500" dirty="0">
              <a:solidFill>
                <a:srgbClr val="595959"/>
              </a:solidFill>
              <a:latin typeface="Verdana" panose="020B0604030504040204" pitchFamily="34" charset="0"/>
            </a:endParaRPr>
          </a:p>
          <a:p>
            <a:pPr marL="285750" indent="-285750" eaLnBrk="1" fontAlgn="auto" hangingPunct="1">
              <a:spcBef>
                <a:spcPts val="0"/>
              </a:spcBef>
              <a:spcAft>
                <a:spcPts val="0"/>
              </a:spcAft>
              <a:buFont typeface="Arial" panose="020B0604020202020204" pitchFamily="34" charset="0"/>
              <a:buChar char="•"/>
              <a:defRPr/>
            </a:pPr>
            <a:endParaRPr lang="fr-BE" sz="1500" dirty="0">
              <a:solidFill>
                <a:srgbClr val="4D4D4D"/>
              </a:solidFill>
              <a:latin typeface="Arial"/>
            </a:endParaRPr>
          </a:p>
        </p:txBody>
      </p:sp>
    </p:spTree>
    <p:extLst>
      <p:ext uri="{BB962C8B-B14F-4D97-AF65-F5344CB8AC3E}">
        <p14:creationId xmlns:p14="http://schemas.microsoft.com/office/powerpoint/2010/main" val="4105746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9874" name="Rectangle 3">
            <a:extLst>
              <a:ext uri="{FF2B5EF4-FFF2-40B4-BE49-F238E27FC236}">
                <a16:creationId xmlns:a16="http://schemas.microsoft.com/office/drawing/2014/main" id="{63C45A6E-79BF-4F34-A4B5-4ED0CE3C47B0}"/>
              </a:ext>
            </a:extLst>
          </p:cNvPr>
          <p:cNvSpPr>
            <a:spLocks noChangeArrowheads="1"/>
          </p:cNvSpPr>
          <p:nvPr/>
        </p:nvSpPr>
        <p:spPr bwMode="auto">
          <a:xfrm>
            <a:off x="1306513" y="180975"/>
            <a:ext cx="6648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nl-BE" sz="2000" b="0">
                <a:solidFill>
                  <a:schemeClr val="bg1"/>
                </a:solidFill>
              </a:rPr>
              <a:t>Der Rat der EU – die Stimme der Mitgliedstaaten </a:t>
            </a:r>
            <a:endParaRPr lang="en-US" altLang="en-US" sz="2000" b="0">
              <a:solidFill>
                <a:schemeClr val="bg1"/>
              </a:solidFill>
            </a:endParaRPr>
          </a:p>
        </p:txBody>
      </p:sp>
      <p:sp>
        <p:nvSpPr>
          <p:cNvPr id="79875" name="Rectangle 4">
            <a:extLst>
              <a:ext uri="{FF2B5EF4-FFF2-40B4-BE49-F238E27FC236}">
                <a16:creationId xmlns:a16="http://schemas.microsoft.com/office/drawing/2014/main" id="{1E0AD9A1-0D13-4C94-B336-3739633906C9}"/>
              </a:ext>
            </a:extLst>
          </p:cNvPr>
          <p:cNvSpPr>
            <a:spLocks noChangeArrowheads="1"/>
          </p:cNvSpPr>
          <p:nvPr/>
        </p:nvSpPr>
        <p:spPr bwMode="auto">
          <a:xfrm>
            <a:off x="1476375" y="1385888"/>
            <a:ext cx="7116763"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pPr>
            <a:r>
              <a:rPr lang="de-DE" altLang="nl-BE" sz="1500" b="0">
                <a:solidFill>
                  <a:srgbClr val="595959"/>
                </a:solidFill>
              </a:rPr>
              <a:t>Ein Minister aus jedem EU-Land</a:t>
            </a:r>
          </a:p>
          <a:p>
            <a:pPr eaLnBrk="1" hangingPunct="1">
              <a:lnSpc>
                <a:spcPct val="150000"/>
              </a:lnSpc>
              <a:spcBef>
                <a:spcPct val="0"/>
              </a:spcBef>
            </a:pPr>
            <a:r>
              <a:rPr lang="de-DE" altLang="nl-BE" sz="1500" b="0">
                <a:solidFill>
                  <a:srgbClr val="595959"/>
                </a:solidFill>
              </a:rPr>
              <a:t>Wechselnder Vorsitz alle sechs Monate </a:t>
            </a:r>
          </a:p>
          <a:p>
            <a:pPr eaLnBrk="1" hangingPunct="1">
              <a:lnSpc>
                <a:spcPct val="150000"/>
              </a:lnSpc>
              <a:spcBef>
                <a:spcPct val="0"/>
              </a:spcBef>
            </a:pPr>
            <a:r>
              <a:rPr lang="de-DE" altLang="nl-BE" sz="1500" b="0">
                <a:solidFill>
                  <a:srgbClr val="595959"/>
                </a:solidFill>
              </a:rPr>
              <a:t>Entscheidet zusammen mit dem Parlament über EU-Rechtsvorschriften und Haushalt</a:t>
            </a:r>
          </a:p>
          <a:p>
            <a:pPr eaLnBrk="1" hangingPunct="1">
              <a:lnSpc>
                <a:spcPct val="150000"/>
              </a:lnSpc>
              <a:spcBef>
                <a:spcPct val="0"/>
              </a:spcBef>
            </a:pPr>
            <a:r>
              <a:rPr lang="de-DE" altLang="nl-BE" sz="1500" b="0">
                <a:solidFill>
                  <a:srgbClr val="595959"/>
                </a:solidFill>
              </a:rPr>
              <a:t>Zuständig für die gemeinsame Außen- und Sicherheitspolitik </a:t>
            </a:r>
          </a:p>
          <a:p>
            <a:pPr eaLnBrk="1" hangingPunct="1">
              <a:spcBef>
                <a:spcPct val="0"/>
              </a:spcBef>
            </a:pPr>
            <a:endParaRPr lang="en-US" altLang="en-US" sz="1500" b="0">
              <a:solidFill>
                <a:srgbClr val="595959"/>
              </a:solidFill>
            </a:endParaRPr>
          </a:p>
        </p:txBody>
      </p:sp>
      <p:pic>
        <p:nvPicPr>
          <p:cNvPr id="79876" name="Picture 1">
            <a:extLst>
              <a:ext uri="{FF2B5EF4-FFF2-40B4-BE49-F238E27FC236}">
                <a16:creationId xmlns:a16="http://schemas.microsoft.com/office/drawing/2014/main" id="{0FC2EB23-1058-4B4C-9119-5723166AB6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373032" y="3611563"/>
            <a:ext cx="4477311"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A918DDC5-5A12-49A0-B35F-2805D9A4607A}"/>
              </a:ext>
            </a:extLst>
          </p:cNvPr>
          <p:cNvSpPr>
            <a:spLocks noGrp="1"/>
          </p:cNvSpPr>
          <p:nvPr>
            <p:ph type="title"/>
          </p:nvPr>
        </p:nvSpPr>
        <p:spPr>
          <a:xfrm>
            <a:off x="628650" y="0"/>
            <a:ext cx="7886700" cy="723900"/>
          </a:xfrm>
        </p:spPr>
        <p:txBody>
          <a:bodyPr/>
          <a:lstStyle/>
          <a:p>
            <a:pPr eaLnBrk="1" hangingPunct="1"/>
            <a:r>
              <a:rPr lang="en-GB" altLang="nl-BE" sz="2000">
                <a:solidFill>
                  <a:schemeClr val="bg1"/>
                </a:solidFill>
                <a:latin typeface="Verdana" panose="020B0604030504040204" pitchFamily="34" charset="0"/>
                <a:ea typeface="Verdana" panose="020B0604030504040204" pitchFamily="34" charset="0"/>
                <a:cs typeface="Verdana" panose="020B0604030504040204" pitchFamily="34" charset="0"/>
              </a:rPr>
              <a:t>Ministerrat - So wird gewählt</a:t>
            </a:r>
          </a:p>
        </p:txBody>
      </p:sp>
      <p:sp>
        <p:nvSpPr>
          <p:cNvPr id="81923" name="Content Placeholder 2">
            <a:extLst>
              <a:ext uri="{FF2B5EF4-FFF2-40B4-BE49-F238E27FC236}">
                <a16:creationId xmlns:a16="http://schemas.microsoft.com/office/drawing/2014/main" id="{334BC8F6-3EAA-4C6E-98CB-B0C7EBF6818F}"/>
              </a:ext>
            </a:extLst>
          </p:cNvPr>
          <p:cNvSpPr>
            <a:spLocks noGrp="1"/>
          </p:cNvSpPr>
          <p:nvPr>
            <p:ph sz="half" idx="2"/>
          </p:nvPr>
        </p:nvSpPr>
        <p:spPr>
          <a:xfrm>
            <a:off x="1511300" y="1514475"/>
            <a:ext cx="6981825" cy="4351338"/>
          </a:xfrm>
        </p:spPr>
        <p:txBody>
          <a:bodyPr/>
          <a:lstStyle/>
          <a:p>
            <a:pPr marL="0" indent="0">
              <a:buFont typeface="Arial" panose="020B0604020202020204" pitchFamily="34" charset="0"/>
              <a:buNone/>
            </a:pPr>
            <a:r>
              <a:rPr lang="de-DE" altLang="en-US" sz="1800" dirty="0">
                <a:solidFill>
                  <a:srgbClr val="359AC2"/>
                </a:solidFill>
                <a:latin typeface="Verdana" panose="020B0604030504040204" pitchFamily="34" charset="0"/>
                <a:ea typeface="Verdana" panose="020B0604030504040204" pitchFamily="34" charset="0"/>
                <a:cs typeface="Verdana" panose="020B0604030504040204" pitchFamily="34" charset="0"/>
              </a:rPr>
              <a:t>Die meisten Beschlüsse im Rat werden per „</a:t>
            </a:r>
            <a:r>
              <a:rPr lang="de-DE" altLang="en-US" sz="1800" b="1" dirty="0">
                <a:solidFill>
                  <a:srgbClr val="359AC2"/>
                </a:solidFill>
                <a:latin typeface="Verdana" panose="020B0604030504040204" pitchFamily="34" charset="0"/>
                <a:ea typeface="Verdana" panose="020B0604030504040204" pitchFamily="34" charset="0"/>
                <a:cs typeface="Verdana" panose="020B0604030504040204" pitchFamily="34" charset="0"/>
              </a:rPr>
              <a:t>doppelter Mehrheit</a:t>
            </a:r>
            <a:r>
              <a:rPr lang="de-DE" altLang="en-US" sz="1800" dirty="0">
                <a:solidFill>
                  <a:srgbClr val="359AC2"/>
                </a:solidFill>
                <a:latin typeface="Verdana" panose="020B0604030504040204" pitchFamily="34" charset="0"/>
                <a:ea typeface="Verdana" panose="020B0604030504040204" pitchFamily="34" charset="0"/>
                <a:cs typeface="Verdana" panose="020B0604030504040204" pitchFamily="34" charset="0"/>
              </a:rPr>
              <a:t>“ getroffen.</a:t>
            </a:r>
          </a:p>
          <a:p>
            <a:pPr marL="0" indent="0">
              <a:buFont typeface="Arial" panose="020B0604020202020204" pitchFamily="34" charset="0"/>
              <a:buNone/>
            </a:pPr>
            <a:endParaRPr lang="en-GB" altLang="en-US" sz="1800" dirty="0">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de-DE" altLang="en-US" sz="1500" dirty="0">
                <a:solidFill>
                  <a:srgbClr val="595959"/>
                </a:solidFill>
                <a:latin typeface="Verdana" panose="020B0604030504040204" pitchFamily="34" charset="0"/>
              </a:rPr>
              <a:t>Unterstützt werden muss ein Beschluss mindestens von: </a:t>
            </a:r>
          </a:p>
          <a:p>
            <a:pPr marL="0" indent="0">
              <a:buFont typeface="Arial" panose="020B0604020202020204" pitchFamily="34" charset="0"/>
              <a:buNone/>
            </a:pPr>
            <a:endParaRPr lang="de-DE" altLang="en-US" sz="1500" dirty="0">
              <a:solidFill>
                <a:srgbClr val="595959"/>
              </a:solidFill>
              <a:latin typeface="Verdana" panose="020B0604030504040204" pitchFamily="34" charset="0"/>
            </a:endParaRPr>
          </a:p>
          <a:p>
            <a:pPr marL="0" indent="0"/>
            <a:r>
              <a:rPr lang="de-DE" altLang="en-US" sz="1500" dirty="0">
                <a:solidFill>
                  <a:srgbClr val="595959"/>
                </a:solidFill>
                <a:latin typeface="Verdana" panose="020B0604030504040204" pitchFamily="34" charset="0"/>
              </a:rPr>
              <a:t>55% der Mitgliedstaaten</a:t>
            </a:r>
          </a:p>
          <a:p>
            <a:pPr marL="0" indent="0"/>
            <a:endParaRPr lang="de-DE" altLang="en-US" sz="1500" dirty="0">
              <a:solidFill>
                <a:srgbClr val="595959"/>
              </a:solidFill>
              <a:latin typeface="Verdana" panose="020B0604030504040204" pitchFamily="34" charset="0"/>
            </a:endParaRPr>
          </a:p>
          <a:p>
            <a:pPr marL="0" indent="0"/>
            <a:r>
              <a:rPr lang="de-DE" altLang="en-US" sz="1500" dirty="0">
                <a:solidFill>
                  <a:srgbClr val="595959"/>
                </a:solidFill>
                <a:latin typeface="Verdana" panose="020B0604030504040204" pitchFamily="34" charset="0"/>
              </a:rPr>
              <a:t>Mitgliedstaaten, die 65% der EU-Bevölkerung darstellen</a:t>
            </a:r>
          </a:p>
          <a:p>
            <a:pPr marL="0" indent="0"/>
            <a:endParaRPr lang="en-GB" altLang="en-US" sz="1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EE325BD7-7DB8-4600-87ED-E8D88A04CDD5}"/>
              </a:ext>
            </a:extLst>
          </p:cNvPr>
          <p:cNvSpPr>
            <a:spLocks noGrp="1"/>
          </p:cNvSpPr>
          <p:nvPr>
            <p:ph type="title"/>
          </p:nvPr>
        </p:nvSpPr>
        <p:spPr>
          <a:xfrm>
            <a:off x="457200" y="115888"/>
            <a:ext cx="7427913" cy="504825"/>
          </a:xfrm>
        </p:spPr>
        <p:txBody>
          <a:bodyPr/>
          <a:lstStyle/>
          <a:p>
            <a:pPr eaLnBrk="1" hangingPunct="1"/>
            <a:r>
              <a:rPr lang="en-GB" altLang="en-US" sz="2000">
                <a:solidFill>
                  <a:schemeClr val="bg1"/>
                </a:solidFill>
                <a:latin typeface="Verdana" panose="020B0604030504040204" pitchFamily="34" charset="0"/>
                <a:ea typeface="Verdana" panose="020B0604030504040204" pitchFamily="34" charset="0"/>
                <a:cs typeface="Verdana" panose="020B0604030504040204" pitchFamily="34" charset="0"/>
              </a:rPr>
              <a:t>Gipfeltreffen im Europäischen Rat</a:t>
            </a:r>
            <a:endParaRPr lang="en-US" altLang="en-US"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3971" name="Rectangle 4">
            <a:extLst>
              <a:ext uri="{FF2B5EF4-FFF2-40B4-BE49-F238E27FC236}">
                <a16:creationId xmlns:a16="http://schemas.microsoft.com/office/drawing/2014/main" id="{BF11BE2C-FA47-44BB-8B17-E5E48D807568}"/>
              </a:ext>
            </a:extLst>
          </p:cNvPr>
          <p:cNvSpPr>
            <a:spLocks noChangeArrowheads="1"/>
          </p:cNvSpPr>
          <p:nvPr/>
        </p:nvSpPr>
        <p:spPr bwMode="auto">
          <a:xfrm>
            <a:off x="1042988" y="4973638"/>
            <a:ext cx="6911975"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71450" indent="-1714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Char char="•"/>
            </a:pPr>
            <a:r>
              <a:rPr lang="de-DE" altLang="en-US" sz="1500" dirty="0">
                <a:solidFill>
                  <a:srgbClr val="595959"/>
                </a:solidFill>
                <a:latin typeface="Verdana" panose="020B0604030504040204" pitchFamily="34" charset="0"/>
              </a:rPr>
              <a:t>Findet mindestens viermal jährlich statt</a:t>
            </a:r>
          </a:p>
          <a:p>
            <a:pPr eaLnBrk="1" hangingPunct="1">
              <a:lnSpc>
                <a:spcPct val="150000"/>
              </a:lnSpc>
              <a:spcBef>
                <a:spcPct val="0"/>
              </a:spcBef>
              <a:buFontTx/>
              <a:buChar char="•"/>
            </a:pPr>
            <a:r>
              <a:rPr lang="de-DE" altLang="en-US" sz="1500" dirty="0">
                <a:solidFill>
                  <a:srgbClr val="595959"/>
                </a:solidFill>
                <a:latin typeface="Verdana" panose="020B0604030504040204" pitchFamily="34" charset="0"/>
              </a:rPr>
              <a:t>Legt große Leitlinien der EU-Politik fest</a:t>
            </a:r>
          </a:p>
          <a:p>
            <a:pPr eaLnBrk="1" hangingPunct="1">
              <a:lnSpc>
                <a:spcPct val="150000"/>
              </a:lnSpc>
              <a:spcBef>
                <a:spcPct val="0"/>
              </a:spcBef>
              <a:buFontTx/>
              <a:buChar char="•"/>
            </a:pPr>
            <a:r>
              <a:rPr lang="de-DE" altLang="en-US" sz="1500" dirty="0">
                <a:solidFill>
                  <a:srgbClr val="595959"/>
                </a:solidFill>
                <a:latin typeface="Verdana" panose="020B0604030504040204" pitchFamily="34" charset="0"/>
              </a:rPr>
              <a:t>Präsident: Charles Michel</a:t>
            </a:r>
            <a:endParaRPr lang="en-US" altLang="en-US" sz="1500" dirty="0">
              <a:solidFill>
                <a:srgbClr val="595959"/>
              </a:solidFill>
              <a:latin typeface="Verdana" panose="020B0604030504040204" pitchFamily="34" charset="0"/>
            </a:endParaRPr>
          </a:p>
        </p:txBody>
      </p:sp>
      <p:sp>
        <p:nvSpPr>
          <p:cNvPr id="83972" name="Rectangle 4">
            <a:extLst>
              <a:ext uri="{FF2B5EF4-FFF2-40B4-BE49-F238E27FC236}">
                <a16:creationId xmlns:a16="http://schemas.microsoft.com/office/drawing/2014/main" id="{A77CC014-C218-406A-9491-4C913A0391F8}"/>
              </a:ext>
            </a:extLst>
          </p:cNvPr>
          <p:cNvSpPr>
            <a:spLocks noChangeArrowheads="1"/>
          </p:cNvSpPr>
          <p:nvPr/>
        </p:nvSpPr>
        <p:spPr bwMode="auto">
          <a:xfrm>
            <a:off x="1042988" y="1244600"/>
            <a:ext cx="74485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de-DE" altLang="en-US" sz="1800">
                <a:solidFill>
                  <a:srgbClr val="359AC2"/>
                </a:solidFill>
                <a:latin typeface="Verdana" panose="020B0604030504040204" pitchFamily="34" charset="0"/>
              </a:rPr>
              <a:t>Gipfeltreffen der Staats- und Regierungschefs aller EU-Länder </a:t>
            </a:r>
            <a:br>
              <a:rPr lang="en-US" altLang="en-US" sz="1500" b="1">
                <a:solidFill>
                  <a:srgbClr val="333399"/>
                </a:solidFill>
                <a:latin typeface="Verdana" panose="020B0604030504040204" pitchFamily="34" charset="0"/>
              </a:rPr>
            </a:br>
            <a:endParaRPr lang="en-US" altLang="en-US" sz="1500" b="1">
              <a:solidFill>
                <a:srgbClr val="00B0F0"/>
              </a:solidFill>
              <a:latin typeface="Verdana" panose="020B0604030504040204" pitchFamily="34" charset="0"/>
            </a:endParaRPr>
          </a:p>
        </p:txBody>
      </p:sp>
      <p:pic>
        <p:nvPicPr>
          <p:cNvPr id="83973" name="Picture 2">
            <a:extLst>
              <a:ext uri="{FF2B5EF4-FFF2-40B4-BE49-F238E27FC236}">
                <a16:creationId xmlns:a16="http://schemas.microsoft.com/office/drawing/2014/main" id="{BA24F564-062A-46CA-BA69-43B56A2A3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514203" y="1739900"/>
            <a:ext cx="4850607"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a:extLst>
              <a:ext uri="{FF2B5EF4-FFF2-40B4-BE49-F238E27FC236}">
                <a16:creationId xmlns:a16="http://schemas.microsoft.com/office/drawing/2014/main" id="{40B58D32-9696-4DE3-A87E-66D903DAA1C8}"/>
              </a:ext>
            </a:extLst>
          </p:cNvPr>
          <p:cNvSpPr>
            <a:spLocks noChangeArrowheads="1"/>
          </p:cNvSpPr>
          <p:nvPr/>
        </p:nvSpPr>
        <p:spPr bwMode="auto">
          <a:xfrm>
            <a:off x="92075" y="188913"/>
            <a:ext cx="7072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de-DE" altLang="en-US" sz="2000">
                <a:solidFill>
                  <a:srgbClr val="FFFFFF"/>
                </a:solidFill>
                <a:latin typeface="Verdana" panose="020B0604030504040204" pitchFamily="34" charset="0"/>
              </a:rPr>
              <a:t>Der Hohe Vertreter für Außen- und Sicherheitspolitik</a:t>
            </a:r>
          </a:p>
        </p:txBody>
      </p:sp>
      <p:sp>
        <p:nvSpPr>
          <p:cNvPr id="112644" name="Rectangle 4">
            <a:extLst>
              <a:ext uri="{FF2B5EF4-FFF2-40B4-BE49-F238E27FC236}">
                <a16:creationId xmlns:a16="http://schemas.microsoft.com/office/drawing/2014/main" id="{1FF0238D-A84D-4711-8BC8-92424AA4A331}"/>
              </a:ext>
            </a:extLst>
          </p:cNvPr>
          <p:cNvSpPr>
            <a:spLocks noChangeArrowheads="1"/>
          </p:cNvSpPr>
          <p:nvPr/>
        </p:nvSpPr>
        <p:spPr bwMode="auto">
          <a:xfrm>
            <a:off x="611188" y="2625725"/>
            <a:ext cx="4735512"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defRPr/>
            </a:pPr>
            <a:r>
              <a:rPr lang="de-DE" altLang="en-US" sz="1450" b="0" dirty="0">
                <a:solidFill>
                  <a:srgbClr val="595959"/>
                </a:solidFill>
              </a:rPr>
              <a:t>Doppelfunktion: </a:t>
            </a:r>
          </a:p>
          <a:p>
            <a:pPr marL="0" indent="0" eaLnBrk="1" hangingPunct="1">
              <a:lnSpc>
                <a:spcPct val="150000"/>
              </a:lnSpc>
              <a:spcBef>
                <a:spcPct val="0"/>
              </a:spcBef>
              <a:buFontTx/>
              <a:buNone/>
              <a:defRPr/>
            </a:pPr>
            <a:r>
              <a:rPr lang="de-DE" altLang="en-US" sz="1450" b="0" dirty="0">
                <a:solidFill>
                  <a:srgbClr val="595959"/>
                </a:solidFill>
              </a:rPr>
              <a:t>   Vorsitz im Rat für Auswärtige Angelegenheiten </a:t>
            </a:r>
          </a:p>
          <a:p>
            <a:pPr marL="0" indent="0" eaLnBrk="1" hangingPunct="1">
              <a:lnSpc>
                <a:spcPct val="150000"/>
              </a:lnSpc>
              <a:spcBef>
                <a:spcPct val="0"/>
              </a:spcBef>
              <a:buFontTx/>
              <a:buNone/>
              <a:defRPr/>
            </a:pPr>
            <a:r>
              <a:rPr lang="de-DE" altLang="en-US" sz="1450" b="0" dirty="0">
                <a:solidFill>
                  <a:srgbClr val="595959"/>
                </a:solidFill>
              </a:rPr>
              <a:t>+ Vizepräsident der Europäischen Kommission</a:t>
            </a:r>
          </a:p>
          <a:p>
            <a:pPr marL="0" indent="0" eaLnBrk="1" hangingPunct="1">
              <a:lnSpc>
                <a:spcPct val="150000"/>
              </a:lnSpc>
              <a:spcBef>
                <a:spcPct val="0"/>
              </a:spcBef>
              <a:buFontTx/>
              <a:buNone/>
              <a:defRPr/>
            </a:pPr>
            <a:endParaRPr lang="de-DE" altLang="en-US" sz="1450" b="0" dirty="0">
              <a:solidFill>
                <a:srgbClr val="595959"/>
              </a:solidFill>
            </a:endParaRPr>
          </a:p>
          <a:p>
            <a:pPr eaLnBrk="1" hangingPunct="1">
              <a:lnSpc>
                <a:spcPct val="150000"/>
              </a:lnSpc>
              <a:spcBef>
                <a:spcPct val="0"/>
              </a:spcBef>
              <a:defRPr/>
            </a:pPr>
            <a:r>
              <a:rPr lang="de-DE" altLang="en-US" sz="1450" b="0" dirty="0">
                <a:solidFill>
                  <a:srgbClr val="595959"/>
                </a:solidFill>
              </a:rPr>
              <a:t>Er ist zuständig für die gemeinsame Außen- und Sicherheitspolitik.</a:t>
            </a:r>
            <a:br>
              <a:rPr lang="de-DE" altLang="en-US" sz="1450" b="0" dirty="0">
                <a:solidFill>
                  <a:srgbClr val="595959"/>
                </a:solidFill>
              </a:rPr>
            </a:br>
            <a:endParaRPr lang="de-DE" altLang="en-US" sz="1450" b="0" dirty="0">
              <a:solidFill>
                <a:srgbClr val="595959"/>
              </a:solidFill>
            </a:endParaRPr>
          </a:p>
          <a:p>
            <a:pPr eaLnBrk="1" hangingPunct="1">
              <a:lnSpc>
                <a:spcPct val="150000"/>
              </a:lnSpc>
              <a:spcBef>
                <a:spcPct val="0"/>
              </a:spcBef>
              <a:defRPr/>
            </a:pPr>
            <a:r>
              <a:rPr lang="de-DE" altLang="en-US" sz="1450" b="0" dirty="0">
                <a:solidFill>
                  <a:srgbClr val="595959"/>
                </a:solidFill>
              </a:rPr>
              <a:t>Er steht an der Spitze des</a:t>
            </a:r>
            <a:br>
              <a:rPr lang="de-DE" altLang="en-US" sz="1450" b="0" dirty="0">
                <a:solidFill>
                  <a:srgbClr val="595959"/>
                </a:solidFill>
              </a:rPr>
            </a:br>
            <a:r>
              <a:rPr lang="de-DE" altLang="en-US" sz="1450" b="0" dirty="0">
                <a:solidFill>
                  <a:srgbClr val="595959"/>
                </a:solidFill>
              </a:rPr>
              <a:t>Europäischen Auswärtigen Dienstes.</a:t>
            </a:r>
          </a:p>
        </p:txBody>
      </p:sp>
      <p:sp>
        <p:nvSpPr>
          <p:cNvPr id="86020" name="Rectangle 6">
            <a:extLst>
              <a:ext uri="{FF2B5EF4-FFF2-40B4-BE49-F238E27FC236}">
                <a16:creationId xmlns:a16="http://schemas.microsoft.com/office/drawing/2014/main" id="{BBF5758B-4E8C-4BB8-A96C-A22AC9EBE395}"/>
              </a:ext>
            </a:extLst>
          </p:cNvPr>
          <p:cNvSpPr>
            <a:spLocks noChangeArrowheads="1"/>
          </p:cNvSpPr>
          <p:nvPr/>
        </p:nvSpPr>
        <p:spPr bwMode="auto">
          <a:xfrm>
            <a:off x="611188" y="1966913"/>
            <a:ext cx="5072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rgbClr val="359AC2"/>
                </a:solidFill>
                <a:latin typeface="Verdana" panose="020B0604030504040204" pitchFamily="34" charset="0"/>
              </a:rPr>
              <a:t>Josep Borrell</a:t>
            </a:r>
          </a:p>
        </p:txBody>
      </p:sp>
      <p:pic>
        <p:nvPicPr>
          <p:cNvPr id="86021" name="Picture 1">
            <a:extLst>
              <a:ext uri="{FF2B5EF4-FFF2-40B4-BE49-F238E27FC236}">
                <a16:creationId xmlns:a16="http://schemas.microsoft.com/office/drawing/2014/main" id="{FC62A577-B628-42BC-859E-C4DF993A4C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7038" y="2895600"/>
            <a:ext cx="3509962"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8066" name="Rectangle 6">
            <a:extLst>
              <a:ext uri="{FF2B5EF4-FFF2-40B4-BE49-F238E27FC236}">
                <a16:creationId xmlns:a16="http://schemas.microsoft.com/office/drawing/2014/main" id="{469B22E4-7673-4552-BB66-5BC53B06CD0A}"/>
              </a:ext>
            </a:extLst>
          </p:cNvPr>
          <p:cNvSpPr>
            <a:spLocks noChangeArrowheads="1"/>
          </p:cNvSpPr>
          <p:nvPr/>
        </p:nvSpPr>
        <p:spPr bwMode="auto">
          <a:xfrm>
            <a:off x="0" y="141288"/>
            <a:ext cx="94218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en-US" sz="2000" b="0">
                <a:solidFill>
                  <a:srgbClr val="FFFFFF"/>
                </a:solidFill>
              </a:rPr>
              <a:t>Die Europäische Kommission – im Interesse des Gemeinwohls</a:t>
            </a:r>
            <a:endParaRPr lang="en-US" altLang="en-US" sz="2000" b="0">
              <a:solidFill>
                <a:srgbClr val="FFFFFF"/>
              </a:solidFill>
            </a:endParaRPr>
          </a:p>
        </p:txBody>
      </p:sp>
      <p:sp>
        <p:nvSpPr>
          <p:cNvPr id="6" name="Rectangle 7">
            <a:extLst>
              <a:ext uri="{FF2B5EF4-FFF2-40B4-BE49-F238E27FC236}">
                <a16:creationId xmlns:a16="http://schemas.microsoft.com/office/drawing/2014/main" id="{AADFAA8E-8D30-4AE7-A7AF-DDE46AD3FBA8}"/>
              </a:ext>
            </a:extLst>
          </p:cNvPr>
          <p:cNvSpPr>
            <a:spLocks noChangeArrowheads="1"/>
          </p:cNvSpPr>
          <p:nvPr/>
        </p:nvSpPr>
        <p:spPr bwMode="auto">
          <a:xfrm>
            <a:off x="1690688" y="1270000"/>
            <a:ext cx="6975475" cy="4664075"/>
          </a:xfrm>
          <a:prstGeom prst="rect">
            <a:avLst/>
          </a:prstGeom>
          <a:noFill/>
          <a:ln w="9525">
            <a:noFill/>
            <a:miter lim="800000"/>
            <a:headEnd/>
            <a:tailEnd/>
          </a:ln>
        </p:spPr>
        <p:txBody>
          <a:bodyPr/>
          <a:lstStyle/>
          <a:p>
            <a:pPr eaLnBrk="1" hangingPunct="1">
              <a:defRPr/>
            </a:pPr>
            <a:r>
              <a:rPr lang="de-DE" dirty="0">
                <a:solidFill>
                  <a:srgbClr val="359AC2"/>
                </a:solidFill>
                <a:latin typeface="Verdana"/>
              </a:rPr>
              <a:t>27 unabhängige Mitglieder, eines aus jedem EU-Land</a:t>
            </a:r>
            <a:br>
              <a:rPr lang="de-DE" dirty="0">
                <a:solidFill>
                  <a:srgbClr val="359AC2"/>
                </a:solidFill>
                <a:latin typeface="Verdana"/>
              </a:rPr>
            </a:br>
            <a:endParaRPr lang="en-US" sz="1600" b="1" dirty="0">
              <a:solidFill>
                <a:srgbClr val="FFFFFF"/>
              </a:solidFill>
              <a:latin typeface="Verdana" pitchFamily="34" charset="0"/>
            </a:endParaRPr>
          </a:p>
          <a:p>
            <a:pPr marL="285750" indent="-285750" eaLnBrk="1" hangingPunct="1">
              <a:lnSpc>
                <a:spcPct val="150000"/>
              </a:lnSpc>
              <a:buFont typeface="Arial" panose="020B0604020202020204" pitchFamily="34" charset="0"/>
              <a:buChar char="•"/>
              <a:defRPr/>
            </a:pPr>
            <a:r>
              <a:rPr lang="de-DE" sz="1500" dirty="0">
                <a:solidFill>
                  <a:srgbClr val="595959"/>
                </a:solidFill>
                <a:latin typeface="Verdana" panose="020B0604030504040204" pitchFamily="34" charset="0"/>
              </a:rPr>
              <a:t>Schlägt neue Rechtsvorschriften vor</a:t>
            </a:r>
          </a:p>
          <a:p>
            <a:pPr marL="285750" indent="-285750" eaLnBrk="1" hangingPunct="1">
              <a:lnSpc>
                <a:spcPct val="150000"/>
              </a:lnSpc>
              <a:buFont typeface="Arial" panose="020B0604020202020204" pitchFamily="34" charset="0"/>
              <a:buChar char="•"/>
              <a:defRPr/>
            </a:pPr>
            <a:r>
              <a:rPr lang="de-DE" sz="1500" dirty="0">
                <a:solidFill>
                  <a:srgbClr val="595959"/>
                </a:solidFill>
                <a:latin typeface="Verdana" panose="020B0604030504040204" pitchFamily="34" charset="0"/>
              </a:rPr>
              <a:t>Ist das Exekutivorgan </a:t>
            </a:r>
          </a:p>
          <a:p>
            <a:pPr marL="285750" indent="-285750" eaLnBrk="1" hangingPunct="1">
              <a:lnSpc>
                <a:spcPct val="150000"/>
              </a:lnSpc>
              <a:buFont typeface="Arial" panose="020B0604020202020204" pitchFamily="34" charset="0"/>
              <a:buChar char="•"/>
              <a:defRPr/>
            </a:pPr>
            <a:r>
              <a:rPr lang="de-DE" sz="1500" dirty="0">
                <a:solidFill>
                  <a:srgbClr val="595959"/>
                </a:solidFill>
                <a:latin typeface="Verdana" panose="020B0604030504040204" pitchFamily="34" charset="0"/>
              </a:rPr>
              <a:t>Ist die Hüterin der Verträge </a:t>
            </a:r>
          </a:p>
          <a:p>
            <a:pPr marL="285750" indent="-285750" eaLnBrk="1" hangingPunct="1">
              <a:lnSpc>
                <a:spcPct val="150000"/>
              </a:lnSpc>
              <a:buFont typeface="Arial" panose="020B0604020202020204" pitchFamily="34" charset="0"/>
              <a:buChar char="•"/>
              <a:defRPr/>
            </a:pPr>
            <a:r>
              <a:rPr lang="de-DE" sz="1500" dirty="0">
                <a:solidFill>
                  <a:srgbClr val="595959"/>
                </a:solidFill>
                <a:latin typeface="Verdana" panose="020B0604030504040204" pitchFamily="34" charset="0"/>
              </a:rPr>
              <a:t>Vertritt die EU auf internationaler Ebene</a:t>
            </a:r>
            <a:endParaRPr lang="en-US" sz="1500" b="1" i="1" dirty="0">
              <a:solidFill>
                <a:srgbClr val="507DB8"/>
              </a:solidFill>
              <a:latin typeface="Verdana" pitchFamily="34" charset="0"/>
            </a:endParaRPr>
          </a:p>
        </p:txBody>
      </p:sp>
      <p:pic>
        <p:nvPicPr>
          <p:cNvPr id="88068" name="Picture 1">
            <a:extLst>
              <a:ext uri="{FF2B5EF4-FFF2-40B4-BE49-F238E27FC236}">
                <a16:creationId xmlns:a16="http://schemas.microsoft.com/office/drawing/2014/main" id="{508EE944-24C9-4FEE-AB6A-764CB3AC0E3D}"/>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957388" y="3429000"/>
            <a:ext cx="4344987"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0114" name="Rectangle 6">
            <a:extLst>
              <a:ext uri="{FF2B5EF4-FFF2-40B4-BE49-F238E27FC236}">
                <a16:creationId xmlns:a16="http://schemas.microsoft.com/office/drawing/2014/main" id="{0F630F2E-F0EB-400E-B5BE-5902BBD850A5}"/>
              </a:ext>
            </a:extLst>
          </p:cNvPr>
          <p:cNvSpPr>
            <a:spLocks noChangeArrowheads="1"/>
          </p:cNvSpPr>
          <p:nvPr/>
        </p:nvSpPr>
        <p:spPr bwMode="auto">
          <a:xfrm>
            <a:off x="457200" y="115888"/>
            <a:ext cx="74279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en-US" sz="2000" b="0">
                <a:solidFill>
                  <a:srgbClr val="FFFFFF"/>
                </a:solidFill>
              </a:rPr>
              <a:t>Der Gerichtshof – der Hüter des Rechts</a:t>
            </a:r>
          </a:p>
        </p:txBody>
      </p:sp>
      <p:sp>
        <p:nvSpPr>
          <p:cNvPr id="90115" name="Rectangle 7">
            <a:extLst>
              <a:ext uri="{FF2B5EF4-FFF2-40B4-BE49-F238E27FC236}">
                <a16:creationId xmlns:a16="http://schemas.microsoft.com/office/drawing/2014/main" id="{AAC8D1FF-E187-4FCF-AD56-28109A3439B5}"/>
              </a:ext>
            </a:extLst>
          </p:cNvPr>
          <p:cNvSpPr>
            <a:spLocks noChangeArrowheads="1"/>
          </p:cNvSpPr>
          <p:nvPr/>
        </p:nvSpPr>
        <p:spPr bwMode="auto">
          <a:xfrm>
            <a:off x="1517650" y="1470025"/>
            <a:ext cx="74898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en-US" sz="1800" b="0" dirty="0">
                <a:solidFill>
                  <a:srgbClr val="359AC2"/>
                </a:solidFill>
              </a:rPr>
              <a:t>27 unabhängige Richter, einer aus jedem EU-Land</a:t>
            </a:r>
            <a:endParaRPr lang="en-US" altLang="en-US" sz="1800" b="0" dirty="0">
              <a:solidFill>
                <a:srgbClr val="359AC2"/>
              </a:solidFill>
            </a:endParaRPr>
          </a:p>
        </p:txBody>
      </p:sp>
      <p:sp>
        <p:nvSpPr>
          <p:cNvPr id="90116" name="Rectangle 7">
            <a:extLst>
              <a:ext uri="{FF2B5EF4-FFF2-40B4-BE49-F238E27FC236}">
                <a16:creationId xmlns:a16="http://schemas.microsoft.com/office/drawing/2014/main" id="{A0CAEAF6-D74E-4CCB-B5C6-E787E6D5FC85}"/>
              </a:ext>
            </a:extLst>
          </p:cNvPr>
          <p:cNvSpPr>
            <a:spLocks noChangeArrowheads="1"/>
          </p:cNvSpPr>
          <p:nvPr/>
        </p:nvSpPr>
        <p:spPr bwMode="auto">
          <a:xfrm>
            <a:off x="1517650" y="2012950"/>
            <a:ext cx="6621463"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de-DE" altLang="en-US" sz="1500" b="0">
                <a:solidFill>
                  <a:srgbClr val="595959"/>
                </a:solidFill>
              </a:rPr>
              <a:t>Entscheidet über die Auslegung des EU-Rechts</a:t>
            </a:r>
          </a:p>
          <a:p>
            <a:pPr eaLnBrk="1" hangingPunct="1">
              <a:spcBef>
                <a:spcPct val="0"/>
              </a:spcBef>
            </a:pPr>
            <a:r>
              <a:rPr lang="de-DE" altLang="en-US" sz="1500" b="0">
                <a:solidFill>
                  <a:srgbClr val="595959"/>
                </a:solidFill>
              </a:rPr>
              <a:t>Gewährleistet eine einheitliche Anwendung des EU-Rechts in allen EU-Ländern</a:t>
            </a:r>
          </a:p>
        </p:txBody>
      </p:sp>
      <p:pic>
        <p:nvPicPr>
          <p:cNvPr id="90117" name="Picture 1">
            <a:extLst>
              <a:ext uri="{FF2B5EF4-FFF2-40B4-BE49-F238E27FC236}">
                <a16:creationId xmlns:a16="http://schemas.microsoft.com/office/drawing/2014/main" id="{AA01F355-CC89-4796-B2F3-DE0D5BD7735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03338" y="3035300"/>
            <a:ext cx="691515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39092A5-EF24-41FC-9548-9B91690934F8}"/>
              </a:ext>
            </a:extLst>
          </p:cNvPr>
          <p:cNvSpPr>
            <a:spLocks noGrp="1" noChangeArrowheads="1"/>
          </p:cNvSpPr>
          <p:nvPr>
            <p:ph type="title"/>
          </p:nvPr>
        </p:nvSpPr>
        <p:spPr>
          <a:xfrm>
            <a:off x="250825" y="44450"/>
            <a:ext cx="7634288" cy="576263"/>
          </a:xfrm>
        </p:spPr>
        <p:txBody>
          <a:bodyPr/>
          <a:lstStyle/>
          <a:p>
            <a:pPr eaLnBrk="1" hangingPunct="1"/>
            <a:r>
              <a:rPr lang="en-GB" altLang="en-US" b="0"/>
              <a:t>24 Amtssprachen</a:t>
            </a:r>
            <a:endParaRPr lang="en-US" altLang="en-US" b="0"/>
          </a:p>
        </p:txBody>
      </p:sp>
      <p:pic>
        <p:nvPicPr>
          <p:cNvPr id="25603" name="Picture 1">
            <a:extLst>
              <a:ext uri="{FF2B5EF4-FFF2-40B4-BE49-F238E27FC236}">
                <a16:creationId xmlns:a16="http://schemas.microsoft.com/office/drawing/2014/main" id="{E5AD4520-AD0A-40CD-AE7B-9C75F3B5AC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63" y="1817688"/>
            <a:ext cx="8999537" cy="443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7">
            <a:extLst>
              <a:ext uri="{FF2B5EF4-FFF2-40B4-BE49-F238E27FC236}">
                <a16:creationId xmlns:a16="http://schemas.microsoft.com/office/drawing/2014/main" id="{124A5063-F426-476A-8F98-34C9FB8B6ED6}"/>
              </a:ext>
            </a:extLst>
          </p:cNvPr>
          <p:cNvSpPr txBox="1">
            <a:spLocks noChangeArrowheads="1"/>
          </p:cNvSpPr>
          <p:nvPr/>
        </p:nvSpPr>
        <p:spPr bwMode="auto">
          <a:xfrm>
            <a:off x="1343025" y="3890963"/>
            <a:ext cx="14954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az-Cyrl-AZ" altLang="en-US">
                <a:solidFill>
                  <a:srgbClr val="595959"/>
                </a:solidFill>
              </a:rPr>
              <a:t>Български</a:t>
            </a:r>
            <a:endParaRPr lang="fr-BE" altLang="en-US">
              <a:solidFill>
                <a:srgbClr val="595959"/>
              </a:solidFill>
            </a:endParaRPr>
          </a:p>
          <a:p>
            <a:pPr eaLnBrk="1" hangingPunct="1">
              <a:lnSpc>
                <a:spcPct val="150000"/>
              </a:lnSpc>
              <a:spcBef>
                <a:spcPct val="0"/>
              </a:spcBef>
              <a:buFontTx/>
              <a:buNone/>
            </a:pPr>
            <a:r>
              <a:rPr lang="lt-LT" altLang="en-US">
                <a:solidFill>
                  <a:srgbClr val="595959"/>
                </a:solidFill>
              </a:rPr>
              <a:t>Čeština</a:t>
            </a:r>
            <a:endParaRPr lang="fr-BE" altLang="en-US">
              <a:solidFill>
                <a:srgbClr val="595959"/>
              </a:solidFill>
            </a:endParaRPr>
          </a:p>
          <a:p>
            <a:pPr eaLnBrk="1" hangingPunct="1">
              <a:lnSpc>
                <a:spcPct val="150000"/>
              </a:lnSpc>
              <a:spcBef>
                <a:spcPct val="0"/>
              </a:spcBef>
              <a:buFontTx/>
              <a:buNone/>
            </a:pPr>
            <a:r>
              <a:rPr lang="fr-BE" altLang="en-US">
                <a:solidFill>
                  <a:srgbClr val="595959"/>
                </a:solidFill>
              </a:rPr>
              <a:t>d</a:t>
            </a:r>
            <a:r>
              <a:rPr lang="lt-LT" altLang="en-US">
                <a:solidFill>
                  <a:srgbClr val="595959"/>
                </a:solidFill>
              </a:rPr>
              <a:t>ansk</a:t>
            </a:r>
            <a:endParaRPr lang="fr-BE" altLang="en-US">
              <a:solidFill>
                <a:srgbClr val="595959"/>
              </a:solidFill>
            </a:endParaRPr>
          </a:p>
          <a:p>
            <a:pPr eaLnBrk="1" hangingPunct="1">
              <a:lnSpc>
                <a:spcPct val="150000"/>
              </a:lnSpc>
              <a:spcBef>
                <a:spcPct val="0"/>
              </a:spcBef>
              <a:buFontTx/>
              <a:buNone/>
            </a:pPr>
            <a:r>
              <a:rPr lang="lt-LT" altLang="en-US">
                <a:solidFill>
                  <a:srgbClr val="595959"/>
                </a:solidFill>
              </a:rPr>
              <a:t>Deutsch</a:t>
            </a:r>
            <a:endParaRPr lang="fr-BE" altLang="en-US">
              <a:solidFill>
                <a:srgbClr val="595959"/>
              </a:solidFill>
            </a:endParaRPr>
          </a:p>
          <a:p>
            <a:pPr eaLnBrk="1" hangingPunct="1">
              <a:lnSpc>
                <a:spcPct val="150000"/>
              </a:lnSpc>
              <a:spcBef>
                <a:spcPct val="0"/>
              </a:spcBef>
              <a:buFontTx/>
              <a:buNone/>
            </a:pPr>
            <a:r>
              <a:rPr lang="lt-LT" altLang="en-US">
                <a:solidFill>
                  <a:srgbClr val="595959"/>
                </a:solidFill>
              </a:rPr>
              <a:t>eesti keel</a:t>
            </a:r>
            <a:endParaRPr lang="fr-BE" altLang="en-US">
              <a:solidFill>
                <a:srgbClr val="595959"/>
              </a:solidFill>
            </a:endParaRPr>
          </a:p>
          <a:p>
            <a:pPr eaLnBrk="1" hangingPunct="1">
              <a:lnSpc>
                <a:spcPct val="150000"/>
              </a:lnSpc>
              <a:spcBef>
                <a:spcPct val="0"/>
              </a:spcBef>
              <a:buFontTx/>
              <a:buNone/>
            </a:pPr>
            <a:r>
              <a:rPr lang="el-GR" altLang="en-US">
                <a:solidFill>
                  <a:srgbClr val="595959"/>
                </a:solidFill>
              </a:rPr>
              <a:t>Ελληνικά</a:t>
            </a:r>
            <a:endParaRPr lang="fr-BE" altLang="en-US">
              <a:solidFill>
                <a:srgbClr val="595959"/>
              </a:solidFill>
            </a:endParaRPr>
          </a:p>
          <a:p>
            <a:pPr eaLnBrk="1" hangingPunct="1">
              <a:lnSpc>
                <a:spcPct val="150000"/>
              </a:lnSpc>
              <a:spcBef>
                <a:spcPct val="0"/>
              </a:spcBef>
              <a:buFontTx/>
              <a:buNone/>
            </a:pPr>
            <a:endParaRPr lang="fr-BE" altLang="en-US">
              <a:solidFill>
                <a:srgbClr val="595959"/>
              </a:solidFill>
            </a:endParaRPr>
          </a:p>
          <a:p>
            <a:pPr eaLnBrk="1" hangingPunct="1">
              <a:lnSpc>
                <a:spcPct val="150000"/>
              </a:lnSpc>
              <a:spcBef>
                <a:spcPct val="0"/>
              </a:spcBef>
              <a:buFontTx/>
              <a:buNone/>
            </a:pPr>
            <a:endParaRPr lang="fr-BE" altLang="en-US">
              <a:solidFill>
                <a:srgbClr val="595959"/>
              </a:solidFill>
            </a:endParaRPr>
          </a:p>
        </p:txBody>
      </p:sp>
      <p:sp>
        <p:nvSpPr>
          <p:cNvPr id="25605" name="TextBox 18">
            <a:extLst>
              <a:ext uri="{FF2B5EF4-FFF2-40B4-BE49-F238E27FC236}">
                <a16:creationId xmlns:a16="http://schemas.microsoft.com/office/drawing/2014/main" id="{04D95064-A958-4E89-8FEB-368525204579}"/>
              </a:ext>
            </a:extLst>
          </p:cNvPr>
          <p:cNvSpPr txBox="1">
            <a:spLocks noChangeArrowheads="1"/>
          </p:cNvSpPr>
          <p:nvPr/>
        </p:nvSpPr>
        <p:spPr bwMode="auto">
          <a:xfrm>
            <a:off x="2962275" y="3921125"/>
            <a:ext cx="16525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lt-LT" altLang="en-US">
                <a:solidFill>
                  <a:srgbClr val="595959"/>
                </a:solidFill>
              </a:rPr>
              <a:t>English</a:t>
            </a:r>
            <a:endParaRPr lang="fr-BE" altLang="en-US">
              <a:solidFill>
                <a:srgbClr val="595959"/>
              </a:solidFill>
            </a:endParaRPr>
          </a:p>
          <a:p>
            <a:pPr eaLnBrk="1" hangingPunct="1">
              <a:lnSpc>
                <a:spcPct val="150000"/>
              </a:lnSpc>
              <a:spcBef>
                <a:spcPct val="0"/>
              </a:spcBef>
              <a:buFontTx/>
              <a:buNone/>
            </a:pPr>
            <a:r>
              <a:rPr lang="fr-BE" altLang="en-US">
                <a:solidFill>
                  <a:srgbClr val="595959"/>
                </a:solidFill>
              </a:rPr>
              <a:t>e</a:t>
            </a:r>
            <a:r>
              <a:rPr lang="lt-LT" altLang="en-US">
                <a:solidFill>
                  <a:srgbClr val="595959"/>
                </a:solidFill>
              </a:rPr>
              <a:t>spañol</a:t>
            </a:r>
            <a:endParaRPr lang="fr-BE" altLang="en-US">
              <a:solidFill>
                <a:srgbClr val="595959"/>
              </a:solidFill>
            </a:endParaRPr>
          </a:p>
          <a:p>
            <a:pPr eaLnBrk="1" hangingPunct="1">
              <a:lnSpc>
                <a:spcPct val="150000"/>
              </a:lnSpc>
              <a:spcBef>
                <a:spcPct val="0"/>
              </a:spcBef>
              <a:buFontTx/>
              <a:buNone/>
            </a:pPr>
            <a:r>
              <a:rPr lang="fr-BE" altLang="en-US">
                <a:solidFill>
                  <a:srgbClr val="595959"/>
                </a:solidFill>
              </a:rPr>
              <a:t>f</a:t>
            </a:r>
            <a:r>
              <a:rPr lang="lt-LT" altLang="en-US">
                <a:solidFill>
                  <a:srgbClr val="595959"/>
                </a:solidFill>
              </a:rPr>
              <a:t>rançais</a:t>
            </a:r>
            <a:endParaRPr lang="fr-BE" altLang="en-US">
              <a:solidFill>
                <a:srgbClr val="595959"/>
              </a:solidFill>
            </a:endParaRPr>
          </a:p>
          <a:p>
            <a:pPr eaLnBrk="1" hangingPunct="1">
              <a:lnSpc>
                <a:spcPct val="150000"/>
              </a:lnSpc>
              <a:spcBef>
                <a:spcPct val="0"/>
              </a:spcBef>
              <a:buFontTx/>
              <a:buNone/>
            </a:pPr>
            <a:r>
              <a:rPr lang="lt-LT" altLang="en-US">
                <a:solidFill>
                  <a:srgbClr val="595959"/>
                </a:solidFill>
              </a:rPr>
              <a:t>Gaeilge</a:t>
            </a:r>
            <a:endParaRPr lang="fr-BE" altLang="en-US">
              <a:solidFill>
                <a:srgbClr val="595959"/>
              </a:solidFill>
            </a:endParaRPr>
          </a:p>
          <a:p>
            <a:pPr eaLnBrk="1" hangingPunct="1">
              <a:lnSpc>
                <a:spcPct val="150000"/>
              </a:lnSpc>
              <a:spcBef>
                <a:spcPct val="0"/>
              </a:spcBef>
              <a:buFontTx/>
              <a:buNone/>
            </a:pPr>
            <a:r>
              <a:rPr lang="fr-BE" altLang="en-US">
                <a:solidFill>
                  <a:srgbClr val="595959"/>
                </a:solidFill>
              </a:rPr>
              <a:t>h</a:t>
            </a:r>
            <a:r>
              <a:rPr lang="lt-LT" altLang="en-US">
                <a:solidFill>
                  <a:srgbClr val="595959"/>
                </a:solidFill>
              </a:rPr>
              <a:t>rvatski</a:t>
            </a:r>
            <a:endParaRPr lang="fr-BE" altLang="en-US">
              <a:solidFill>
                <a:srgbClr val="595959"/>
              </a:solidFill>
            </a:endParaRPr>
          </a:p>
          <a:p>
            <a:pPr eaLnBrk="1" hangingPunct="1">
              <a:lnSpc>
                <a:spcPct val="150000"/>
              </a:lnSpc>
              <a:spcBef>
                <a:spcPct val="0"/>
              </a:spcBef>
              <a:buFontTx/>
              <a:buNone/>
            </a:pPr>
            <a:r>
              <a:rPr lang="fr-BE" altLang="en-US">
                <a:solidFill>
                  <a:srgbClr val="595959"/>
                </a:solidFill>
              </a:rPr>
              <a:t>I</a:t>
            </a:r>
            <a:r>
              <a:rPr lang="lt-LT" altLang="en-US">
                <a:solidFill>
                  <a:srgbClr val="595959"/>
                </a:solidFill>
              </a:rPr>
              <a:t>taliano</a:t>
            </a:r>
            <a:endParaRPr lang="fr-BE" altLang="en-US">
              <a:solidFill>
                <a:srgbClr val="595959"/>
              </a:solidFill>
            </a:endParaRPr>
          </a:p>
          <a:p>
            <a:pPr eaLnBrk="1" hangingPunct="1">
              <a:lnSpc>
                <a:spcPct val="150000"/>
              </a:lnSpc>
              <a:spcBef>
                <a:spcPct val="0"/>
              </a:spcBef>
              <a:buFontTx/>
              <a:buNone/>
            </a:pPr>
            <a:endParaRPr lang="fr-BE" altLang="en-US">
              <a:solidFill>
                <a:srgbClr val="595959"/>
              </a:solidFill>
            </a:endParaRPr>
          </a:p>
        </p:txBody>
      </p:sp>
      <p:sp>
        <p:nvSpPr>
          <p:cNvPr id="25606" name="TextBox 20">
            <a:extLst>
              <a:ext uri="{FF2B5EF4-FFF2-40B4-BE49-F238E27FC236}">
                <a16:creationId xmlns:a16="http://schemas.microsoft.com/office/drawing/2014/main" id="{668FC635-E723-47D9-8293-E5A8745556A4}"/>
              </a:ext>
            </a:extLst>
          </p:cNvPr>
          <p:cNvSpPr txBox="1">
            <a:spLocks noChangeArrowheads="1"/>
          </p:cNvSpPr>
          <p:nvPr/>
        </p:nvSpPr>
        <p:spPr bwMode="auto">
          <a:xfrm>
            <a:off x="4552950" y="3921125"/>
            <a:ext cx="16319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lt-LT" altLang="en-US">
                <a:solidFill>
                  <a:srgbClr val="595959"/>
                </a:solidFill>
              </a:rPr>
              <a:t>latviešu valoda</a:t>
            </a:r>
            <a:endParaRPr lang="fr-BE" altLang="en-US">
              <a:solidFill>
                <a:srgbClr val="595959"/>
              </a:solidFill>
            </a:endParaRPr>
          </a:p>
          <a:p>
            <a:pPr eaLnBrk="1" hangingPunct="1">
              <a:lnSpc>
                <a:spcPct val="150000"/>
              </a:lnSpc>
              <a:spcBef>
                <a:spcPct val="0"/>
              </a:spcBef>
              <a:buFontTx/>
              <a:buNone/>
            </a:pPr>
            <a:r>
              <a:rPr lang="lt-LT" altLang="en-US">
                <a:solidFill>
                  <a:srgbClr val="595959"/>
                </a:solidFill>
              </a:rPr>
              <a:t>lietuvių kalba</a:t>
            </a:r>
            <a:endParaRPr lang="fr-BE" altLang="en-US">
              <a:solidFill>
                <a:srgbClr val="595959"/>
              </a:solidFill>
            </a:endParaRPr>
          </a:p>
          <a:p>
            <a:pPr eaLnBrk="1" hangingPunct="1">
              <a:lnSpc>
                <a:spcPct val="150000"/>
              </a:lnSpc>
              <a:spcBef>
                <a:spcPct val="0"/>
              </a:spcBef>
              <a:buFontTx/>
              <a:buNone/>
            </a:pPr>
            <a:r>
              <a:rPr lang="fr-BE" altLang="en-US">
                <a:solidFill>
                  <a:srgbClr val="595959"/>
                </a:solidFill>
              </a:rPr>
              <a:t>m</a:t>
            </a:r>
            <a:r>
              <a:rPr lang="lt-LT" altLang="en-US">
                <a:solidFill>
                  <a:srgbClr val="595959"/>
                </a:solidFill>
              </a:rPr>
              <a:t>agyar</a:t>
            </a:r>
            <a:endParaRPr lang="fr-BE" altLang="en-US">
              <a:solidFill>
                <a:srgbClr val="595959"/>
              </a:solidFill>
            </a:endParaRPr>
          </a:p>
          <a:p>
            <a:pPr eaLnBrk="1" hangingPunct="1">
              <a:lnSpc>
                <a:spcPct val="150000"/>
              </a:lnSpc>
              <a:spcBef>
                <a:spcPct val="0"/>
              </a:spcBef>
              <a:buFontTx/>
              <a:buNone/>
            </a:pPr>
            <a:r>
              <a:rPr lang="lt-LT" altLang="en-US">
                <a:solidFill>
                  <a:srgbClr val="595959"/>
                </a:solidFill>
              </a:rPr>
              <a:t>Malti</a:t>
            </a:r>
            <a:endParaRPr lang="fr-BE" altLang="en-US">
              <a:solidFill>
                <a:srgbClr val="595959"/>
              </a:solidFill>
            </a:endParaRPr>
          </a:p>
          <a:p>
            <a:pPr eaLnBrk="1" hangingPunct="1">
              <a:lnSpc>
                <a:spcPct val="150000"/>
              </a:lnSpc>
              <a:spcBef>
                <a:spcPct val="0"/>
              </a:spcBef>
              <a:buFontTx/>
              <a:buNone/>
            </a:pPr>
            <a:r>
              <a:rPr lang="lt-LT" altLang="en-US">
                <a:solidFill>
                  <a:srgbClr val="595959"/>
                </a:solidFill>
              </a:rPr>
              <a:t>Nederlands</a:t>
            </a:r>
            <a:endParaRPr lang="fr-BE" altLang="en-US">
              <a:solidFill>
                <a:srgbClr val="595959"/>
              </a:solidFill>
            </a:endParaRPr>
          </a:p>
          <a:p>
            <a:pPr eaLnBrk="1" hangingPunct="1">
              <a:lnSpc>
                <a:spcPct val="150000"/>
              </a:lnSpc>
              <a:spcBef>
                <a:spcPct val="0"/>
              </a:spcBef>
              <a:buFontTx/>
              <a:buNone/>
            </a:pPr>
            <a:r>
              <a:rPr lang="fr-BE" altLang="en-US">
                <a:solidFill>
                  <a:srgbClr val="595959"/>
                </a:solidFill>
              </a:rPr>
              <a:t>p</a:t>
            </a:r>
            <a:r>
              <a:rPr lang="lt-LT" altLang="en-US">
                <a:solidFill>
                  <a:srgbClr val="595959"/>
                </a:solidFill>
              </a:rPr>
              <a:t>olski</a:t>
            </a:r>
            <a:endParaRPr lang="fr-BE" altLang="en-US">
              <a:solidFill>
                <a:srgbClr val="595959"/>
              </a:solidFill>
            </a:endParaRPr>
          </a:p>
          <a:p>
            <a:pPr eaLnBrk="1" hangingPunct="1">
              <a:lnSpc>
                <a:spcPct val="150000"/>
              </a:lnSpc>
              <a:spcBef>
                <a:spcPct val="0"/>
              </a:spcBef>
              <a:buFontTx/>
              <a:buNone/>
            </a:pPr>
            <a:endParaRPr lang="fr-BE" altLang="en-US">
              <a:solidFill>
                <a:srgbClr val="595959"/>
              </a:solidFill>
            </a:endParaRPr>
          </a:p>
          <a:p>
            <a:pPr eaLnBrk="1" hangingPunct="1">
              <a:lnSpc>
                <a:spcPct val="150000"/>
              </a:lnSpc>
              <a:spcBef>
                <a:spcPct val="0"/>
              </a:spcBef>
              <a:buFontTx/>
              <a:buNone/>
            </a:pPr>
            <a:endParaRPr lang="fr-BE" altLang="en-US">
              <a:solidFill>
                <a:srgbClr val="595959"/>
              </a:solidFill>
            </a:endParaRPr>
          </a:p>
        </p:txBody>
      </p:sp>
      <p:sp>
        <p:nvSpPr>
          <p:cNvPr id="25607" name="TextBox 20">
            <a:extLst>
              <a:ext uri="{FF2B5EF4-FFF2-40B4-BE49-F238E27FC236}">
                <a16:creationId xmlns:a16="http://schemas.microsoft.com/office/drawing/2014/main" id="{D0DE50CB-9852-4C8B-8DA8-9D99AAE7CA26}"/>
              </a:ext>
            </a:extLst>
          </p:cNvPr>
          <p:cNvSpPr txBox="1">
            <a:spLocks noChangeArrowheads="1"/>
          </p:cNvSpPr>
          <p:nvPr/>
        </p:nvSpPr>
        <p:spPr bwMode="auto">
          <a:xfrm>
            <a:off x="6416675" y="3911600"/>
            <a:ext cx="16319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fr-BE" altLang="en-US">
                <a:solidFill>
                  <a:srgbClr val="595959"/>
                </a:solidFill>
              </a:rPr>
              <a:t>p</a:t>
            </a:r>
            <a:r>
              <a:rPr lang="lt-LT" altLang="en-US">
                <a:solidFill>
                  <a:srgbClr val="595959"/>
                </a:solidFill>
              </a:rPr>
              <a:t>ortuguês</a:t>
            </a:r>
            <a:endParaRPr lang="fr-BE" altLang="en-US">
              <a:solidFill>
                <a:srgbClr val="595959"/>
              </a:solidFill>
            </a:endParaRPr>
          </a:p>
          <a:p>
            <a:pPr eaLnBrk="1" hangingPunct="1">
              <a:lnSpc>
                <a:spcPct val="150000"/>
              </a:lnSpc>
              <a:spcBef>
                <a:spcPct val="0"/>
              </a:spcBef>
              <a:buFontTx/>
              <a:buNone/>
            </a:pPr>
            <a:r>
              <a:rPr lang="fr-BE" altLang="en-US">
                <a:solidFill>
                  <a:srgbClr val="595959"/>
                </a:solidFill>
              </a:rPr>
              <a:t>R</a:t>
            </a:r>
            <a:r>
              <a:rPr lang="lt-LT" altLang="en-US">
                <a:solidFill>
                  <a:srgbClr val="595959"/>
                </a:solidFill>
              </a:rPr>
              <a:t>omână</a:t>
            </a:r>
            <a:endParaRPr lang="fr-BE" altLang="en-US">
              <a:solidFill>
                <a:srgbClr val="595959"/>
              </a:solidFill>
            </a:endParaRPr>
          </a:p>
          <a:p>
            <a:pPr eaLnBrk="1" hangingPunct="1">
              <a:lnSpc>
                <a:spcPct val="150000"/>
              </a:lnSpc>
              <a:spcBef>
                <a:spcPct val="0"/>
              </a:spcBef>
              <a:buFontTx/>
              <a:buNone/>
            </a:pPr>
            <a:r>
              <a:rPr lang="fr-BE" altLang="en-US">
                <a:solidFill>
                  <a:srgbClr val="595959"/>
                </a:solidFill>
              </a:rPr>
              <a:t>s</a:t>
            </a:r>
            <a:r>
              <a:rPr lang="lt-LT" altLang="en-US">
                <a:solidFill>
                  <a:srgbClr val="595959"/>
                </a:solidFill>
              </a:rPr>
              <a:t>lovenčina</a:t>
            </a:r>
            <a:endParaRPr lang="fr-BE" altLang="en-US">
              <a:solidFill>
                <a:srgbClr val="595959"/>
              </a:solidFill>
            </a:endParaRPr>
          </a:p>
          <a:p>
            <a:pPr eaLnBrk="1" hangingPunct="1">
              <a:lnSpc>
                <a:spcPct val="150000"/>
              </a:lnSpc>
              <a:spcBef>
                <a:spcPct val="0"/>
              </a:spcBef>
              <a:buFontTx/>
              <a:buNone/>
            </a:pPr>
            <a:r>
              <a:rPr lang="fr-BE" altLang="en-US">
                <a:solidFill>
                  <a:srgbClr val="595959"/>
                </a:solidFill>
              </a:rPr>
              <a:t>s</a:t>
            </a:r>
            <a:r>
              <a:rPr lang="lt-LT" altLang="en-US">
                <a:solidFill>
                  <a:srgbClr val="595959"/>
                </a:solidFill>
              </a:rPr>
              <a:t>lovenščina</a:t>
            </a:r>
            <a:endParaRPr lang="fr-BE" altLang="en-US">
              <a:solidFill>
                <a:srgbClr val="595959"/>
              </a:solidFill>
            </a:endParaRPr>
          </a:p>
          <a:p>
            <a:pPr eaLnBrk="1" hangingPunct="1">
              <a:lnSpc>
                <a:spcPct val="150000"/>
              </a:lnSpc>
              <a:spcBef>
                <a:spcPct val="0"/>
              </a:spcBef>
              <a:buFontTx/>
              <a:buNone/>
            </a:pPr>
            <a:r>
              <a:rPr lang="fr-BE" altLang="en-US">
                <a:solidFill>
                  <a:srgbClr val="595959"/>
                </a:solidFill>
              </a:rPr>
              <a:t>s</a:t>
            </a:r>
            <a:r>
              <a:rPr lang="lt-LT" altLang="en-US">
                <a:solidFill>
                  <a:srgbClr val="595959"/>
                </a:solidFill>
              </a:rPr>
              <a:t>uomi</a:t>
            </a:r>
            <a:endParaRPr lang="fr-BE" altLang="en-US">
              <a:solidFill>
                <a:srgbClr val="595959"/>
              </a:solidFill>
            </a:endParaRPr>
          </a:p>
          <a:p>
            <a:pPr eaLnBrk="1" hangingPunct="1">
              <a:lnSpc>
                <a:spcPct val="150000"/>
              </a:lnSpc>
              <a:spcBef>
                <a:spcPct val="0"/>
              </a:spcBef>
              <a:buFontTx/>
              <a:buNone/>
            </a:pPr>
            <a:r>
              <a:rPr lang="lt-LT" altLang="en-US">
                <a:solidFill>
                  <a:srgbClr val="595959"/>
                </a:solidFill>
              </a:rPr>
              <a:t>svenska</a:t>
            </a:r>
            <a:endParaRPr lang="en-US" altLang="en-US">
              <a:solidFill>
                <a:srgbClr val="595959"/>
              </a:solidFill>
            </a:endParaRPr>
          </a:p>
          <a:p>
            <a:pPr eaLnBrk="1" hangingPunct="1">
              <a:lnSpc>
                <a:spcPct val="150000"/>
              </a:lnSpc>
              <a:spcBef>
                <a:spcPct val="0"/>
              </a:spcBef>
              <a:buFontTx/>
              <a:buNone/>
            </a:pPr>
            <a:endParaRPr lang="fr-BE" altLang="en-US">
              <a:solidFill>
                <a:srgbClr val="59595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656F299-C42B-47DA-8D45-9D17D01A04F6}"/>
              </a:ext>
            </a:extLst>
          </p:cNvPr>
          <p:cNvSpPr>
            <a:spLocks noGrp="1" noChangeArrowheads="1"/>
          </p:cNvSpPr>
          <p:nvPr>
            <p:ph type="title"/>
          </p:nvPr>
        </p:nvSpPr>
        <p:spPr>
          <a:xfrm>
            <a:off x="457200" y="115888"/>
            <a:ext cx="7427913" cy="504825"/>
          </a:xfrm>
        </p:spPr>
        <p:txBody>
          <a:bodyPr/>
          <a:lstStyle/>
          <a:p>
            <a:pPr eaLnBrk="1" hangingPunct="1">
              <a:defRPr/>
            </a:pPr>
            <a:r>
              <a:rPr lang="en-GB" altLang="nl-BE" b="0" kern="1200" dirty="0"/>
              <a:t>Die </a:t>
            </a:r>
            <a:r>
              <a:rPr lang="en-GB" altLang="nl-BE" b="0" kern="1200" dirty="0" err="1"/>
              <a:t>europäische</a:t>
            </a:r>
            <a:r>
              <a:rPr lang="en-GB" altLang="nl-BE" b="0" kern="1200" dirty="0"/>
              <a:t> </a:t>
            </a:r>
            <a:r>
              <a:rPr lang="en-GB" altLang="nl-BE" b="0" kern="1200" dirty="0" err="1"/>
              <a:t>Bürgerbeauftragte</a:t>
            </a:r>
            <a:endParaRPr lang="en-GB" altLang="nl-BE" b="0" kern="1200" dirty="0"/>
          </a:p>
        </p:txBody>
      </p:sp>
      <p:sp>
        <p:nvSpPr>
          <p:cNvPr id="4099" name="Rectangle 3">
            <a:extLst>
              <a:ext uri="{FF2B5EF4-FFF2-40B4-BE49-F238E27FC236}">
                <a16:creationId xmlns:a16="http://schemas.microsoft.com/office/drawing/2014/main" id="{A4B3B614-2DED-47D1-A0D5-A00464B0DA4A}"/>
              </a:ext>
            </a:extLst>
          </p:cNvPr>
          <p:cNvSpPr>
            <a:spLocks noGrp="1" noChangeArrowheads="1"/>
          </p:cNvSpPr>
          <p:nvPr>
            <p:ph type="body" idx="1"/>
          </p:nvPr>
        </p:nvSpPr>
        <p:spPr>
          <a:xfrm>
            <a:off x="658813" y="1881188"/>
            <a:ext cx="4537075" cy="647700"/>
          </a:xfrm>
        </p:spPr>
        <p:txBody>
          <a:bodyPr/>
          <a:lstStyle/>
          <a:p>
            <a:pPr eaLnBrk="1" hangingPunct="1">
              <a:lnSpc>
                <a:spcPct val="80000"/>
              </a:lnSpc>
              <a:buFontTx/>
              <a:buNone/>
              <a:defRPr/>
            </a:pPr>
            <a:r>
              <a:rPr lang="en-GB" altLang="nl-BE" sz="1800" b="0" kern="1200" dirty="0">
                <a:solidFill>
                  <a:srgbClr val="359AC2"/>
                </a:solidFill>
              </a:rPr>
              <a:t>Emily O’Reilly</a:t>
            </a:r>
          </a:p>
          <a:p>
            <a:pPr eaLnBrk="1" hangingPunct="1">
              <a:lnSpc>
                <a:spcPct val="80000"/>
              </a:lnSpc>
              <a:buFontTx/>
              <a:buNone/>
              <a:defRPr/>
            </a:pPr>
            <a:r>
              <a:rPr lang="en-GB" altLang="nl-BE" sz="1300" kern="1200" dirty="0">
                <a:solidFill>
                  <a:srgbClr val="595959"/>
                </a:solidFill>
              </a:rPr>
              <a:t>Europäische </a:t>
            </a:r>
            <a:r>
              <a:rPr lang="en-GB" altLang="nl-BE" sz="1300" kern="1200" dirty="0" err="1">
                <a:solidFill>
                  <a:srgbClr val="595959"/>
                </a:solidFill>
              </a:rPr>
              <a:t>Bürgerbeauftragte</a:t>
            </a:r>
            <a:endParaRPr lang="en-GB" altLang="nl-BE" sz="1300" kern="1200" dirty="0">
              <a:solidFill>
                <a:srgbClr val="595959"/>
              </a:solidFill>
            </a:endParaRPr>
          </a:p>
          <a:p>
            <a:pPr eaLnBrk="1" hangingPunct="1">
              <a:lnSpc>
                <a:spcPct val="80000"/>
              </a:lnSpc>
              <a:buFontTx/>
              <a:buNone/>
              <a:defRPr/>
            </a:pPr>
            <a:endParaRPr lang="en-GB" altLang="nl-BE" kern="1200" dirty="0">
              <a:solidFill>
                <a:srgbClr val="FF0000"/>
              </a:solidFill>
            </a:endParaRPr>
          </a:p>
        </p:txBody>
      </p:sp>
      <p:sp>
        <p:nvSpPr>
          <p:cNvPr id="92164" name="Rectangle 3">
            <a:extLst>
              <a:ext uri="{FF2B5EF4-FFF2-40B4-BE49-F238E27FC236}">
                <a16:creationId xmlns:a16="http://schemas.microsoft.com/office/drawing/2014/main" id="{509C4E2E-ABA7-477E-B6C3-E0A75FAB49F9}"/>
              </a:ext>
            </a:extLst>
          </p:cNvPr>
          <p:cNvSpPr txBox="1">
            <a:spLocks noChangeArrowheads="1"/>
          </p:cNvSpPr>
          <p:nvPr/>
        </p:nvSpPr>
        <p:spPr bwMode="auto">
          <a:xfrm>
            <a:off x="841375" y="2667000"/>
            <a:ext cx="4537075"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pPr>
            <a:r>
              <a:rPr lang="de-DE" altLang="nl-BE" sz="1500" b="0">
                <a:solidFill>
                  <a:srgbClr val="595959"/>
                </a:solidFill>
              </a:rPr>
              <a:t>Untersucht Beschwerden über Missstände in den Verwaltungen der EU-Organe</a:t>
            </a:r>
          </a:p>
          <a:p>
            <a:pPr eaLnBrk="1" hangingPunct="1">
              <a:lnSpc>
                <a:spcPct val="150000"/>
              </a:lnSpc>
              <a:spcBef>
                <a:spcPct val="0"/>
              </a:spcBef>
            </a:pPr>
            <a:endParaRPr lang="en-GB" altLang="nl-BE" sz="1500" b="0">
              <a:solidFill>
                <a:srgbClr val="595959"/>
              </a:solidFill>
            </a:endParaRPr>
          </a:p>
          <a:p>
            <a:pPr eaLnBrk="1" hangingPunct="1">
              <a:lnSpc>
                <a:spcPct val="150000"/>
              </a:lnSpc>
              <a:spcBef>
                <a:spcPct val="0"/>
              </a:spcBef>
            </a:pPr>
            <a:r>
              <a:rPr lang="de-DE" altLang="nl-BE" sz="1500" b="0">
                <a:solidFill>
                  <a:srgbClr val="595959"/>
                </a:solidFill>
              </a:rPr>
              <a:t>Beispiele für Missstände: Ungerechtigkeit, Diskriminierung, Machtmissbrauch, unnötige Verzögerung, Nichtäußerung oder falsche Verfahren</a:t>
            </a:r>
          </a:p>
          <a:p>
            <a:pPr eaLnBrk="1" hangingPunct="1">
              <a:lnSpc>
                <a:spcPct val="150000"/>
              </a:lnSpc>
              <a:spcBef>
                <a:spcPct val="0"/>
              </a:spcBef>
            </a:pPr>
            <a:endParaRPr lang="de-DE" altLang="nl-BE" sz="1500" b="0">
              <a:solidFill>
                <a:srgbClr val="595959"/>
              </a:solidFill>
            </a:endParaRPr>
          </a:p>
          <a:p>
            <a:pPr eaLnBrk="1" hangingPunct="1">
              <a:lnSpc>
                <a:spcPct val="150000"/>
              </a:lnSpc>
              <a:spcBef>
                <a:spcPct val="0"/>
              </a:spcBef>
            </a:pPr>
            <a:r>
              <a:rPr lang="de-DE" altLang="nl-BE" sz="1500" b="0">
                <a:solidFill>
                  <a:srgbClr val="595959"/>
                </a:solidFill>
              </a:rPr>
              <a:t>Jeder in der EU kann eine Beschwerde einreichen</a:t>
            </a:r>
            <a:endParaRPr lang="en-GB" altLang="nl-BE" sz="1500" b="0">
              <a:solidFill>
                <a:srgbClr val="595959"/>
              </a:solidFill>
            </a:endParaRPr>
          </a:p>
        </p:txBody>
      </p:sp>
      <p:pic>
        <p:nvPicPr>
          <p:cNvPr id="92165" name="Picture 1">
            <a:extLst>
              <a:ext uri="{FF2B5EF4-FFF2-40B4-BE49-F238E27FC236}">
                <a16:creationId xmlns:a16="http://schemas.microsoft.com/office/drawing/2014/main" id="{E5F07C6A-48CC-4E4A-AB72-751B1CEDC4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2838" y="1116013"/>
            <a:ext cx="2573337" cy="35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4210" name="Rectangle 6">
            <a:extLst>
              <a:ext uri="{FF2B5EF4-FFF2-40B4-BE49-F238E27FC236}">
                <a16:creationId xmlns:a16="http://schemas.microsoft.com/office/drawing/2014/main" id="{629939D9-69FC-4E03-925E-AAD7CCAEB943}"/>
              </a:ext>
            </a:extLst>
          </p:cNvPr>
          <p:cNvSpPr>
            <a:spLocks noChangeArrowheads="1"/>
          </p:cNvSpPr>
          <p:nvPr/>
        </p:nvSpPr>
        <p:spPr bwMode="auto">
          <a:xfrm>
            <a:off x="328613" y="115888"/>
            <a:ext cx="7772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en-US" sz="2000" b="0">
                <a:solidFill>
                  <a:srgbClr val="FFFFFF"/>
                </a:solidFill>
              </a:rPr>
              <a:t>Der Europäische Rechnungshof –</a:t>
            </a:r>
            <a:br>
              <a:rPr lang="de-DE" altLang="en-US" sz="2000" b="0">
                <a:solidFill>
                  <a:srgbClr val="FFFFFF"/>
                </a:solidFill>
              </a:rPr>
            </a:br>
            <a:r>
              <a:rPr lang="de-DE" altLang="en-US" sz="2000" b="0">
                <a:solidFill>
                  <a:srgbClr val="FFFFFF"/>
                </a:solidFill>
              </a:rPr>
              <a:t>verantwortungsvoller Umgang mit Steuergeldern </a:t>
            </a:r>
          </a:p>
        </p:txBody>
      </p:sp>
      <p:sp>
        <p:nvSpPr>
          <p:cNvPr id="6" name="Rectangle 7">
            <a:extLst>
              <a:ext uri="{FF2B5EF4-FFF2-40B4-BE49-F238E27FC236}">
                <a16:creationId xmlns:a16="http://schemas.microsoft.com/office/drawing/2014/main" id="{5EE735DE-E851-4E60-8FE7-B748A14C0D34}"/>
              </a:ext>
            </a:extLst>
          </p:cNvPr>
          <p:cNvSpPr>
            <a:spLocks noChangeArrowheads="1"/>
          </p:cNvSpPr>
          <p:nvPr/>
        </p:nvSpPr>
        <p:spPr bwMode="auto">
          <a:xfrm>
            <a:off x="1317625" y="1509713"/>
            <a:ext cx="7291388" cy="1631950"/>
          </a:xfrm>
          <a:prstGeom prst="rect">
            <a:avLst/>
          </a:prstGeom>
          <a:noFill/>
          <a:ln w="9525">
            <a:noFill/>
            <a:miter lim="800000"/>
            <a:headEnd/>
            <a:tailEnd/>
          </a:ln>
        </p:spPr>
        <p:txBody>
          <a:bodyPr/>
          <a:lstStyle/>
          <a:p>
            <a:pPr eaLnBrk="1" hangingPunct="1">
              <a:defRPr/>
            </a:pPr>
            <a:r>
              <a:rPr lang="en-US" dirty="0">
                <a:solidFill>
                  <a:srgbClr val="359AC2"/>
                </a:solidFill>
                <a:latin typeface="Verdana"/>
              </a:rPr>
              <a:t>27 </a:t>
            </a:r>
            <a:r>
              <a:rPr lang="en-US" dirty="0" err="1">
                <a:solidFill>
                  <a:srgbClr val="359AC2"/>
                </a:solidFill>
                <a:latin typeface="Verdana"/>
              </a:rPr>
              <a:t>unabhängige</a:t>
            </a:r>
            <a:r>
              <a:rPr lang="en-US" dirty="0">
                <a:solidFill>
                  <a:srgbClr val="359AC2"/>
                </a:solidFill>
                <a:latin typeface="Verdana"/>
              </a:rPr>
              <a:t> </a:t>
            </a:r>
            <a:r>
              <a:rPr lang="en-US" dirty="0" err="1">
                <a:solidFill>
                  <a:srgbClr val="359AC2"/>
                </a:solidFill>
                <a:latin typeface="Verdana"/>
              </a:rPr>
              <a:t>Mitglieder</a:t>
            </a:r>
            <a:br>
              <a:rPr lang="en-US" dirty="0">
                <a:solidFill>
                  <a:srgbClr val="359AC2"/>
                </a:solidFill>
                <a:latin typeface="Verdana"/>
              </a:rPr>
            </a:br>
            <a:endParaRPr lang="en-US" sz="1600" b="1" dirty="0">
              <a:solidFill>
                <a:srgbClr val="FFFFFF"/>
              </a:solidFill>
              <a:latin typeface="Verdana" pitchFamily="34" charset="0"/>
            </a:endParaRPr>
          </a:p>
          <a:p>
            <a:pPr marL="285750" indent="-285750" eaLnBrk="1" hangingPunct="1">
              <a:lnSpc>
                <a:spcPct val="150000"/>
              </a:lnSpc>
              <a:buFont typeface="Arial" panose="020B0604020202020204" pitchFamily="34" charset="0"/>
              <a:buChar char="•"/>
              <a:defRPr/>
            </a:pPr>
            <a:r>
              <a:rPr lang="de-DE" sz="1500" dirty="0">
                <a:solidFill>
                  <a:srgbClr val="595959"/>
                </a:solidFill>
                <a:latin typeface="Verdana" panose="020B0604030504040204" pitchFamily="34" charset="0"/>
              </a:rPr>
              <a:t>Wacht über die ordnungsgemäße Verwendung der EU-Mittel</a:t>
            </a:r>
          </a:p>
          <a:p>
            <a:pPr marL="285750" indent="-285750" eaLnBrk="1" hangingPunct="1">
              <a:lnSpc>
                <a:spcPct val="150000"/>
              </a:lnSpc>
              <a:buFont typeface="Arial" panose="020B0604020202020204" pitchFamily="34" charset="0"/>
              <a:buChar char="•"/>
              <a:defRPr/>
            </a:pPr>
            <a:r>
              <a:rPr lang="de-DE" sz="1500" dirty="0">
                <a:solidFill>
                  <a:srgbClr val="595959"/>
                </a:solidFill>
                <a:latin typeface="Verdana" panose="020B0604030504040204" pitchFamily="34" charset="0"/>
              </a:rPr>
              <a:t>Kann jede Person oder Organisation, die EU-Mittel verwaltet, überprüfen</a:t>
            </a:r>
            <a:endParaRPr lang="en-US" sz="1500" b="1" i="1" dirty="0">
              <a:solidFill>
                <a:srgbClr val="507DB8"/>
              </a:solidFill>
              <a:latin typeface="Verdana" pitchFamily="34" charset="0"/>
            </a:endParaRPr>
          </a:p>
        </p:txBody>
      </p:sp>
      <p:pic>
        <p:nvPicPr>
          <p:cNvPr id="94212" name="Picture 1">
            <a:extLst>
              <a:ext uri="{FF2B5EF4-FFF2-40B4-BE49-F238E27FC236}">
                <a16:creationId xmlns:a16="http://schemas.microsoft.com/office/drawing/2014/main" id="{4E904E62-EEB4-4782-8347-3A6C4E0B960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9925" y="3141663"/>
            <a:ext cx="782955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6258" name="Rectangle 23">
            <a:extLst>
              <a:ext uri="{FF2B5EF4-FFF2-40B4-BE49-F238E27FC236}">
                <a16:creationId xmlns:a16="http://schemas.microsoft.com/office/drawing/2014/main" id="{4A7CDBE5-F60D-4317-AB13-B4ECCDC2A0C0}"/>
              </a:ext>
            </a:extLst>
          </p:cNvPr>
          <p:cNvSpPr>
            <a:spLocks noChangeArrowheads="1"/>
          </p:cNvSpPr>
          <p:nvPr/>
        </p:nvSpPr>
        <p:spPr bwMode="auto">
          <a:xfrm>
            <a:off x="1042988" y="2816225"/>
            <a:ext cx="4249737"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pPr>
            <a:r>
              <a:rPr lang="en-US" altLang="nl-BE" sz="1500" b="0">
                <a:solidFill>
                  <a:srgbClr val="595959"/>
                </a:solidFill>
              </a:rPr>
              <a:t>Sorgt für Preisstabilität</a:t>
            </a:r>
          </a:p>
          <a:p>
            <a:pPr eaLnBrk="1" hangingPunct="1">
              <a:lnSpc>
                <a:spcPct val="150000"/>
              </a:lnSpc>
              <a:spcBef>
                <a:spcPct val="0"/>
              </a:spcBef>
            </a:pPr>
            <a:r>
              <a:rPr lang="de-DE" altLang="nl-BE" sz="1500" b="0">
                <a:solidFill>
                  <a:srgbClr val="595959"/>
                </a:solidFill>
              </a:rPr>
              <a:t>Kontrolliert die Geldmenge und legt Zinssätze fest</a:t>
            </a:r>
          </a:p>
          <a:p>
            <a:pPr eaLnBrk="1" hangingPunct="1">
              <a:lnSpc>
                <a:spcPct val="150000"/>
              </a:lnSpc>
              <a:spcBef>
                <a:spcPct val="0"/>
              </a:spcBef>
            </a:pPr>
            <a:r>
              <a:rPr lang="de-DE" altLang="nl-BE" sz="1500" b="0">
                <a:solidFill>
                  <a:srgbClr val="595959"/>
                </a:solidFill>
              </a:rPr>
              <a:t>Überwacht, ob Banken sicher sind</a:t>
            </a:r>
            <a:endParaRPr lang="en-US" altLang="nl-BE" sz="1500" b="0">
              <a:solidFill>
                <a:srgbClr val="FF0000"/>
              </a:solidFill>
            </a:endParaRPr>
          </a:p>
          <a:p>
            <a:pPr eaLnBrk="1" hangingPunct="1">
              <a:lnSpc>
                <a:spcPct val="150000"/>
              </a:lnSpc>
              <a:spcBef>
                <a:spcPct val="0"/>
              </a:spcBef>
            </a:pPr>
            <a:r>
              <a:rPr lang="de-DE" altLang="nl-BE" sz="1500" b="0">
                <a:solidFill>
                  <a:srgbClr val="595959"/>
                </a:solidFill>
              </a:rPr>
              <a:t>Arbeitet unabhängig von den Regierungen</a:t>
            </a:r>
            <a:endParaRPr lang="en-US" altLang="nl-BE" sz="1500" b="0">
              <a:solidFill>
                <a:srgbClr val="595959"/>
              </a:solidFill>
            </a:endParaRPr>
          </a:p>
        </p:txBody>
      </p:sp>
      <p:sp>
        <p:nvSpPr>
          <p:cNvPr id="96259" name="Rectangle 6">
            <a:extLst>
              <a:ext uri="{FF2B5EF4-FFF2-40B4-BE49-F238E27FC236}">
                <a16:creationId xmlns:a16="http://schemas.microsoft.com/office/drawing/2014/main" id="{69F9CEF7-865B-4B4E-91F4-63A1EF3C18D4}"/>
              </a:ext>
            </a:extLst>
          </p:cNvPr>
          <p:cNvSpPr>
            <a:spLocks noChangeArrowheads="1"/>
          </p:cNvSpPr>
          <p:nvPr/>
        </p:nvSpPr>
        <p:spPr bwMode="auto">
          <a:xfrm>
            <a:off x="457200" y="115888"/>
            <a:ext cx="74279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nl-BE" sz="2000" b="0">
                <a:solidFill>
                  <a:srgbClr val="FFFFFF"/>
                </a:solidFill>
              </a:rPr>
              <a:t>Die Europäische Zentralbank –  Verwaltung des Euro</a:t>
            </a:r>
          </a:p>
        </p:txBody>
      </p:sp>
      <p:sp>
        <p:nvSpPr>
          <p:cNvPr id="96260" name="Rectangle 24">
            <a:extLst>
              <a:ext uri="{FF2B5EF4-FFF2-40B4-BE49-F238E27FC236}">
                <a16:creationId xmlns:a16="http://schemas.microsoft.com/office/drawing/2014/main" id="{4C7995BD-5FAB-4468-A6D7-399EEC29152C}"/>
              </a:ext>
            </a:extLst>
          </p:cNvPr>
          <p:cNvSpPr>
            <a:spLocks noChangeArrowheads="1"/>
          </p:cNvSpPr>
          <p:nvPr/>
        </p:nvSpPr>
        <p:spPr bwMode="auto">
          <a:xfrm>
            <a:off x="1042988" y="2017713"/>
            <a:ext cx="292735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nl-BE" sz="1800" b="0">
                <a:solidFill>
                  <a:srgbClr val="359AC2"/>
                </a:solidFill>
              </a:rPr>
              <a:t>Christine Lagarde</a:t>
            </a:r>
            <a:br>
              <a:rPr lang="en-US" altLang="nl-BE" sz="1800" b="0">
                <a:solidFill>
                  <a:srgbClr val="359AC2"/>
                </a:solidFill>
              </a:rPr>
            </a:br>
            <a:r>
              <a:rPr lang="en-US" altLang="nl-BE" sz="1300">
                <a:solidFill>
                  <a:srgbClr val="595959"/>
                </a:solidFill>
              </a:rPr>
              <a:t>Präsidentin der Zentralbank </a:t>
            </a:r>
            <a:endParaRPr lang="fr-FR" altLang="nl-BE" sz="1300">
              <a:solidFill>
                <a:srgbClr val="595959"/>
              </a:solidFill>
            </a:endParaRPr>
          </a:p>
        </p:txBody>
      </p:sp>
      <p:pic>
        <p:nvPicPr>
          <p:cNvPr id="96261" name="Picture 2">
            <a:extLst>
              <a:ext uri="{FF2B5EF4-FFF2-40B4-BE49-F238E27FC236}">
                <a16:creationId xmlns:a16="http://schemas.microsoft.com/office/drawing/2014/main" id="{967227DE-44FE-4544-B764-4AF067800EF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864100" y="2322513"/>
            <a:ext cx="399573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8306" name="Rectangle 6">
            <a:extLst>
              <a:ext uri="{FF2B5EF4-FFF2-40B4-BE49-F238E27FC236}">
                <a16:creationId xmlns:a16="http://schemas.microsoft.com/office/drawing/2014/main" id="{110F11FB-0B72-4A76-8FD8-C5621DA897AD}"/>
              </a:ext>
            </a:extLst>
          </p:cNvPr>
          <p:cNvSpPr>
            <a:spLocks noChangeArrowheads="1"/>
          </p:cNvSpPr>
          <p:nvPr/>
        </p:nvSpPr>
        <p:spPr bwMode="auto">
          <a:xfrm>
            <a:off x="468313" y="-171450"/>
            <a:ext cx="7427912"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nl-BE" sz="2000" b="0">
                <a:solidFill>
                  <a:srgbClr val="FFFFFF"/>
                </a:solidFill>
              </a:rPr>
              <a:t>Der Europäische Wirtschafts- und Sozialausschuss – </a:t>
            </a:r>
          </a:p>
          <a:p>
            <a:pPr eaLnBrk="1" hangingPunct="1">
              <a:spcBef>
                <a:spcPct val="0"/>
              </a:spcBef>
              <a:buFontTx/>
              <a:buNone/>
            </a:pPr>
            <a:r>
              <a:rPr lang="de-DE" altLang="nl-BE" sz="2000" b="0">
                <a:solidFill>
                  <a:srgbClr val="FFFFFF"/>
                </a:solidFill>
              </a:rPr>
              <a:t>die Stimme der Zivilgesellschaft</a:t>
            </a:r>
          </a:p>
        </p:txBody>
      </p:sp>
      <p:sp>
        <p:nvSpPr>
          <p:cNvPr id="124931" name="Rectangle 11">
            <a:extLst>
              <a:ext uri="{FF2B5EF4-FFF2-40B4-BE49-F238E27FC236}">
                <a16:creationId xmlns:a16="http://schemas.microsoft.com/office/drawing/2014/main" id="{33B3B204-4E01-42D9-B8F8-312CE70E0723}"/>
              </a:ext>
            </a:extLst>
          </p:cNvPr>
          <p:cNvSpPr>
            <a:spLocks noChangeArrowheads="1"/>
          </p:cNvSpPr>
          <p:nvPr/>
        </p:nvSpPr>
        <p:spPr bwMode="auto">
          <a:xfrm>
            <a:off x="1735138" y="1958975"/>
            <a:ext cx="740886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defRPr/>
            </a:pPr>
            <a:r>
              <a:rPr lang="de-DE" altLang="nl-BE" sz="1500" b="0" dirty="0">
                <a:solidFill>
                  <a:schemeClr val="tx2">
                    <a:lumMod val="65000"/>
                    <a:lumOff val="35000"/>
                  </a:schemeClr>
                </a:solidFill>
              </a:rPr>
              <a:t>Vertritt u. a. Gewerkschaften, Arbeitgeber, Landwirte und Verbraucher</a:t>
            </a:r>
          </a:p>
          <a:p>
            <a:pPr eaLnBrk="1" hangingPunct="1">
              <a:lnSpc>
                <a:spcPct val="150000"/>
              </a:lnSpc>
              <a:spcBef>
                <a:spcPct val="0"/>
              </a:spcBef>
              <a:defRPr/>
            </a:pPr>
            <a:r>
              <a:rPr lang="de-DE" altLang="nl-BE" sz="1500" b="0" dirty="0">
                <a:solidFill>
                  <a:schemeClr val="tx2">
                    <a:lumMod val="65000"/>
                    <a:lumOff val="35000"/>
                  </a:schemeClr>
                </a:solidFill>
              </a:rPr>
              <a:t>Berät in Fragen neuer EU-Vorschriften und Strategien</a:t>
            </a:r>
          </a:p>
          <a:p>
            <a:pPr eaLnBrk="1" hangingPunct="1">
              <a:lnSpc>
                <a:spcPct val="150000"/>
              </a:lnSpc>
              <a:spcBef>
                <a:spcPct val="0"/>
              </a:spcBef>
              <a:defRPr/>
            </a:pPr>
            <a:r>
              <a:rPr lang="de-DE" altLang="nl-BE" sz="1500" b="0" dirty="0">
                <a:solidFill>
                  <a:schemeClr val="tx2">
                    <a:lumMod val="65000"/>
                    <a:lumOff val="35000"/>
                  </a:schemeClr>
                </a:solidFill>
              </a:rPr>
              <a:t>Ermutigt die Bürgergesellschaft zu stärkerer Mitwirkung in EU-Angelegenheiten</a:t>
            </a:r>
          </a:p>
        </p:txBody>
      </p:sp>
      <p:pic>
        <p:nvPicPr>
          <p:cNvPr id="98308" name="Picture 5">
            <a:extLst>
              <a:ext uri="{FF2B5EF4-FFF2-40B4-BE49-F238E27FC236}">
                <a16:creationId xmlns:a16="http://schemas.microsoft.com/office/drawing/2014/main" id="{020367B9-E59B-4FD8-8694-AA9A0C8E31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63725" y="3714750"/>
            <a:ext cx="55848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Rectangle 11">
            <a:extLst>
              <a:ext uri="{FF2B5EF4-FFF2-40B4-BE49-F238E27FC236}">
                <a16:creationId xmlns:a16="http://schemas.microsoft.com/office/drawing/2014/main" id="{6489CFC0-B63B-47F1-8D0D-EE277C6BB9F6}"/>
              </a:ext>
            </a:extLst>
          </p:cNvPr>
          <p:cNvSpPr>
            <a:spLocks noChangeArrowheads="1"/>
          </p:cNvSpPr>
          <p:nvPr/>
        </p:nvSpPr>
        <p:spPr bwMode="auto">
          <a:xfrm>
            <a:off x="1735138" y="1154113"/>
            <a:ext cx="5905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endParaRPr lang="en-US" altLang="nl-BE" sz="1500" b="0" dirty="0">
              <a:solidFill>
                <a:srgbClr val="595959"/>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9" name="Rectangle 6">
            <a:extLst>
              <a:ext uri="{FF2B5EF4-FFF2-40B4-BE49-F238E27FC236}">
                <a16:creationId xmlns:a16="http://schemas.microsoft.com/office/drawing/2014/main" id="{BEFBBE81-8A32-4B5D-985C-7C89809EEE23}"/>
              </a:ext>
            </a:extLst>
          </p:cNvPr>
          <p:cNvSpPr>
            <a:spLocks noChangeArrowheads="1"/>
          </p:cNvSpPr>
          <p:nvPr/>
        </p:nvSpPr>
        <p:spPr bwMode="auto">
          <a:xfrm>
            <a:off x="317500" y="0"/>
            <a:ext cx="79121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de-DE" altLang="en-US" sz="2000" b="0" kern="0" dirty="0">
                <a:solidFill>
                  <a:srgbClr val="FFFFFF"/>
                </a:solidFill>
                <a:latin typeface="Verdana"/>
              </a:rPr>
              <a:t>Der Ausschuss der Regionen – die Stimme der lokalen Verwaltung</a:t>
            </a:r>
          </a:p>
        </p:txBody>
      </p:sp>
      <p:sp>
        <p:nvSpPr>
          <p:cNvPr id="126979" name="Rectangle 7">
            <a:extLst>
              <a:ext uri="{FF2B5EF4-FFF2-40B4-BE49-F238E27FC236}">
                <a16:creationId xmlns:a16="http://schemas.microsoft.com/office/drawing/2014/main" id="{FBC81F5A-0DC4-4F66-82F4-B315C8E51455}"/>
              </a:ext>
            </a:extLst>
          </p:cNvPr>
          <p:cNvSpPr>
            <a:spLocks noChangeArrowheads="1"/>
          </p:cNvSpPr>
          <p:nvPr/>
        </p:nvSpPr>
        <p:spPr bwMode="auto">
          <a:xfrm>
            <a:off x="1804988" y="1851025"/>
            <a:ext cx="5661025"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50000"/>
              </a:lnSpc>
              <a:buFont typeface="Arial" panose="020B0604020202020204" pitchFamily="34" charset="0"/>
              <a:buChar char="•"/>
              <a:defRPr/>
            </a:pPr>
            <a:r>
              <a:rPr lang="en-US" altLang="en-US" sz="1500" dirty="0" err="1">
                <a:solidFill>
                  <a:schemeClr val="tx1">
                    <a:lumMod val="65000"/>
                    <a:lumOff val="35000"/>
                  </a:schemeClr>
                </a:solidFill>
                <a:latin typeface="Verdana" panose="020B0604030504040204" pitchFamily="34" charset="0"/>
              </a:rPr>
              <a:t>Vertritt</a:t>
            </a:r>
            <a:r>
              <a:rPr lang="en-US" altLang="en-US" sz="1500" dirty="0">
                <a:solidFill>
                  <a:schemeClr val="tx1">
                    <a:lumMod val="65000"/>
                    <a:lumOff val="35000"/>
                  </a:schemeClr>
                </a:solidFill>
                <a:latin typeface="Verdana" panose="020B0604030504040204" pitchFamily="34" charset="0"/>
              </a:rPr>
              <a:t> </a:t>
            </a:r>
            <a:r>
              <a:rPr lang="en-US" altLang="en-US" sz="1500" dirty="0" err="1">
                <a:solidFill>
                  <a:schemeClr val="tx1">
                    <a:lumMod val="65000"/>
                    <a:lumOff val="35000"/>
                  </a:schemeClr>
                </a:solidFill>
                <a:latin typeface="Verdana" panose="020B0604030504040204" pitchFamily="34" charset="0"/>
              </a:rPr>
              <a:t>Städte</a:t>
            </a:r>
            <a:r>
              <a:rPr lang="en-US" altLang="en-US" sz="1500" dirty="0">
                <a:solidFill>
                  <a:schemeClr val="tx1">
                    <a:lumMod val="65000"/>
                    <a:lumOff val="35000"/>
                  </a:schemeClr>
                </a:solidFill>
                <a:latin typeface="Verdana" panose="020B0604030504040204" pitchFamily="34" charset="0"/>
              </a:rPr>
              <a:t>, </a:t>
            </a:r>
            <a:r>
              <a:rPr lang="en-US" altLang="en-US" sz="1500" dirty="0" err="1">
                <a:solidFill>
                  <a:schemeClr val="tx1">
                    <a:lumMod val="65000"/>
                    <a:lumOff val="35000"/>
                  </a:schemeClr>
                </a:solidFill>
                <a:latin typeface="Verdana" panose="020B0604030504040204" pitchFamily="34" charset="0"/>
              </a:rPr>
              <a:t>Regionen</a:t>
            </a:r>
            <a:endParaRPr lang="en-US" altLang="en-US" sz="1500" dirty="0">
              <a:solidFill>
                <a:schemeClr val="tx1">
                  <a:lumMod val="65000"/>
                  <a:lumOff val="35000"/>
                </a:schemeClr>
              </a:solidFill>
              <a:latin typeface="Verdana" panose="020B0604030504040204" pitchFamily="34" charset="0"/>
            </a:endParaRPr>
          </a:p>
          <a:p>
            <a:pPr eaLnBrk="1" hangingPunct="1">
              <a:lnSpc>
                <a:spcPct val="150000"/>
              </a:lnSpc>
              <a:buFont typeface="Arial" panose="020B0604020202020204" pitchFamily="34" charset="0"/>
              <a:buChar char="•"/>
              <a:defRPr/>
            </a:pPr>
            <a:r>
              <a:rPr lang="de-DE" altLang="en-US" sz="1500" dirty="0">
                <a:solidFill>
                  <a:schemeClr val="tx1">
                    <a:lumMod val="65000"/>
                    <a:lumOff val="35000"/>
                  </a:schemeClr>
                </a:solidFill>
                <a:latin typeface="Verdana" panose="020B0604030504040204" pitchFamily="34" charset="0"/>
              </a:rPr>
              <a:t>Berät in Fragen neuer EU-Vorschriften und Strategien</a:t>
            </a:r>
          </a:p>
          <a:p>
            <a:pPr eaLnBrk="1" hangingPunct="1">
              <a:lnSpc>
                <a:spcPct val="150000"/>
              </a:lnSpc>
              <a:buFont typeface="Arial" panose="020B0604020202020204" pitchFamily="34" charset="0"/>
              <a:buChar char="•"/>
              <a:defRPr/>
            </a:pPr>
            <a:r>
              <a:rPr lang="de-DE" altLang="en-US" sz="1500" dirty="0">
                <a:solidFill>
                  <a:schemeClr val="tx1">
                    <a:lumMod val="65000"/>
                    <a:lumOff val="35000"/>
                  </a:schemeClr>
                </a:solidFill>
                <a:latin typeface="Verdana" panose="020B0604030504040204" pitchFamily="34" charset="0"/>
              </a:rPr>
              <a:t>Ermutigt die lokale Verwaltung zu stärkerer Mitwirkung in EU-Angelegenheiten</a:t>
            </a:r>
            <a:br>
              <a:rPr lang="en-US" altLang="en-US" sz="1500" dirty="0">
                <a:solidFill>
                  <a:srgbClr val="595959"/>
                </a:solidFill>
                <a:latin typeface="Verdana" panose="020B0604030504040204" pitchFamily="34" charset="0"/>
              </a:rPr>
            </a:br>
            <a:endParaRPr lang="en-US" altLang="en-US" sz="1500" dirty="0">
              <a:solidFill>
                <a:srgbClr val="595959"/>
              </a:solidFill>
              <a:latin typeface="Verdana" panose="020B0604030504040204" pitchFamily="34" charset="0"/>
            </a:endParaRPr>
          </a:p>
        </p:txBody>
      </p:sp>
      <p:pic>
        <p:nvPicPr>
          <p:cNvPr id="100356" name="Picture 5">
            <a:extLst>
              <a:ext uri="{FF2B5EF4-FFF2-40B4-BE49-F238E27FC236}">
                <a16:creationId xmlns:a16="http://schemas.microsoft.com/office/drawing/2014/main" id="{237956A4-BC99-4819-884D-16F7758EB6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4988" y="3671888"/>
            <a:ext cx="5470525"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Rectangle 7">
            <a:extLst>
              <a:ext uri="{FF2B5EF4-FFF2-40B4-BE49-F238E27FC236}">
                <a16:creationId xmlns:a16="http://schemas.microsoft.com/office/drawing/2014/main" id="{68D63259-1525-456C-8DD5-34D3751D574A}"/>
              </a:ext>
            </a:extLst>
          </p:cNvPr>
          <p:cNvSpPr>
            <a:spLocks noChangeArrowheads="1"/>
          </p:cNvSpPr>
          <p:nvPr/>
        </p:nvSpPr>
        <p:spPr bwMode="auto">
          <a:xfrm>
            <a:off x="1697038" y="1296988"/>
            <a:ext cx="45608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900" dirty="0">
              <a:solidFill>
                <a:srgbClr val="595959"/>
              </a:solidFill>
              <a:latin typeface="Verdana" panose="020B060403050404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21C7B1AD-2873-4F1E-88A5-8F07AD90FFB0}"/>
              </a:ext>
            </a:extLst>
          </p:cNvPr>
          <p:cNvSpPr>
            <a:spLocks noGrp="1" noChangeArrowheads="1"/>
          </p:cNvSpPr>
          <p:nvPr>
            <p:ph type="title"/>
          </p:nvPr>
        </p:nvSpPr>
        <p:spPr>
          <a:xfrm>
            <a:off x="457200" y="115888"/>
            <a:ext cx="7427913" cy="576262"/>
          </a:xfrm>
        </p:spPr>
        <p:txBody>
          <a:bodyPr/>
          <a:lstStyle/>
          <a:p>
            <a:pPr eaLnBrk="1" hangingPunct="1"/>
            <a:r>
              <a:rPr lang="en-GB" altLang="nl-BE" b="0"/>
              <a:t>Die EU kontaktieren</a:t>
            </a:r>
            <a:endParaRPr lang="en-US" altLang="nl-BE" b="0"/>
          </a:p>
        </p:txBody>
      </p:sp>
      <p:sp>
        <p:nvSpPr>
          <p:cNvPr id="102403" name="Text Box 6">
            <a:extLst>
              <a:ext uri="{FF2B5EF4-FFF2-40B4-BE49-F238E27FC236}">
                <a16:creationId xmlns:a16="http://schemas.microsoft.com/office/drawing/2014/main" id="{4CF382EB-F664-4C03-BD9E-EEDA97E7A8FC}"/>
              </a:ext>
            </a:extLst>
          </p:cNvPr>
          <p:cNvSpPr txBox="1">
            <a:spLocks noChangeArrowheads="1"/>
          </p:cNvSpPr>
          <p:nvPr/>
        </p:nvSpPr>
        <p:spPr bwMode="auto">
          <a:xfrm>
            <a:off x="1136650" y="1844675"/>
            <a:ext cx="67675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0">
                <a:solidFill>
                  <a:srgbClr val="359AC2"/>
                </a:solidFill>
              </a:rPr>
              <a:t>Haben Sie Fragen zur EU? Europe Direct kann Ihnen helfen:</a:t>
            </a:r>
          </a:p>
        </p:txBody>
      </p:sp>
      <p:sp>
        <p:nvSpPr>
          <p:cNvPr id="131076" name="Rectangle 3">
            <a:extLst>
              <a:ext uri="{FF2B5EF4-FFF2-40B4-BE49-F238E27FC236}">
                <a16:creationId xmlns:a16="http://schemas.microsoft.com/office/drawing/2014/main" id="{F313C058-9689-44F4-8AAD-3D6DA9127F77}"/>
              </a:ext>
            </a:extLst>
          </p:cNvPr>
          <p:cNvSpPr txBox="1">
            <a:spLocks noChangeArrowheads="1"/>
          </p:cNvSpPr>
          <p:nvPr/>
        </p:nvSpPr>
        <p:spPr bwMode="auto">
          <a:xfrm>
            <a:off x="4140200" y="2757488"/>
            <a:ext cx="3757613"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ts val="1000"/>
              </a:spcBef>
              <a:defRPr/>
            </a:pPr>
            <a:r>
              <a:rPr lang="en-GB" altLang="en-US" sz="1600" b="0" dirty="0" err="1">
                <a:solidFill>
                  <a:schemeClr val="tx2">
                    <a:lumMod val="65000"/>
                    <a:lumOff val="35000"/>
                  </a:schemeClr>
                </a:solidFill>
              </a:rPr>
              <a:t>Telefonisch</a:t>
            </a:r>
            <a:r>
              <a:rPr lang="en-GB" altLang="en-US" sz="1600" b="0" dirty="0">
                <a:solidFill>
                  <a:schemeClr val="tx2">
                    <a:lumMod val="65000"/>
                    <a:lumOff val="35000"/>
                  </a:schemeClr>
                </a:solidFill>
              </a:rPr>
              <a:t>, per E-mail </a:t>
            </a:r>
            <a:r>
              <a:rPr lang="en-GB" altLang="en-US" sz="1600" b="0" dirty="0" err="1">
                <a:solidFill>
                  <a:schemeClr val="tx2">
                    <a:lumMod val="65000"/>
                    <a:lumOff val="35000"/>
                  </a:schemeClr>
                </a:solidFill>
              </a:rPr>
              <a:t>oder</a:t>
            </a:r>
            <a:r>
              <a:rPr lang="en-GB" altLang="en-US" sz="1600" b="0" dirty="0">
                <a:solidFill>
                  <a:schemeClr val="tx2">
                    <a:lumMod val="65000"/>
                    <a:lumOff val="35000"/>
                  </a:schemeClr>
                </a:solidFill>
              </a:rPr>
              <a:t> per </a:t>
            </a:r>
            <a:r>
              <a:rPr lang="en-GB" altLang="en-US" sz="1600" b="0" dirty="0" err="1">
                <a:solidFill>
                  <a:schemeClr val="tx2">
                    <a:lumMod val="65000"/>
                    <a:lumOff val="35000"/>
                  </a:schemeClr>
                </a:solidFill>
              </a:rPr>
              <a:t>Webchat</a:t>
            </a:r>
            <a:endParaRPr lang="nl-BE" altLang="en-US" sz="1600" b="0" dirty="0">
              <a:solidFill>
                <a:schemeClr val="tx2">
                  <a:lumMod val="65000"/>
                  <a:lumOff val="35000"/>
                </a:schemeClr>
              </a:solidFill>
            </a:endParaRPr>
          </a:p>
          <a:p>
            <a:pPr eaLnBrk="1" hangingPunct="1">
              <a:lnSpc>
                <a:spcPct val="90000"/>
              </a:lnSpc>
              <a:spcBef>
                <a:spcPts val="1000"/>
              </a:spcBef>
              <a:defRPr/>
            </a:pPr>
            <a:r>
              <a:rPr lang="en-GB" altLang="en-US" sz="1600" b="0" dirty="0" err="1">
                <a:solidFill>
                  <a:schemeClr val="tx2">
                    <a:lumMod val="65000"/>
                    <a:lumOff val="35000"/>
                  </a:schemeClr>
                </a:solidFill>
              </a:rPr>
              <a:t>Regionale</a:t>
            </a:r>
            <a:r>
              <a:rPr lang="en-GB" altLang="en-US" sz="1600" b="0" dirty="0">
                <a:solidFill>
                  <a:schemeClr val="tx2">
                    <a:lumMod val="65000"/>
                    <a:lumOff val="35000"/>
                  </a:schemeClr>
                </a:solidFill>
              </a:rPr>
              <a:t> </a:t>
            </a:r>
            <a:r>
              <a:rPr lang="en-GB" altLang="en-US" sz="1600" b="0" dirty="0" err="1">
                <a:solidFill>
                  <a:schemeClr val="tx2">
                    <a:lumMod val="65000"/>
                    <a:lumOff val="35000"/>
                  </a:schemeClr>
                </a:solidFill>
              </a:rPr>
              <a:t>Infozentren</a:t>
            </a:r>
            <a:r>
              <a:rPr lang="en-GB" altLang="en-US" sz="1600" b="0" dirty="0">
                <a:solidFill>
                  <a:schemeClr val="tx2">
                    <a:lumMod val="65000"/>
                    <a:lumOff val="35000"/>
                  </a:schemeClr>
                </a:solidFill>
              </a:rPr>
              <a:t> in der </a:t>
            </a:r>
            <a:r>
              <a:rPr lang="en-GB" altLang="en-US" sz="1600" b="0" dirty="0" err="1">
                <a:solidFill>
                  <a:schemeClr val="tx2">
                    <a:lumMod val="65000"/>
                    <a:lumOff val="35000"/>
                  </a:schemeClr>
                </a:solidFill>
              </a:rPr>
              <a:t>gesamten</a:t>
            </a:r>
            <a:r>
              <a:rPr lang="en-GB" altLang="en-US" sz="1600" b="0">
                <a:solidFill>
                  <a:schemeClr val="tx2">
                    <a:lumMod val="65000"/>
                    <a:lumOff val="35000"/>
                  </a:schemeClr>
                </a:solidFill>
              </a:rPr>
              <a:t> EU</a:t>
            </a:r>
            <a:endParaRPr lang="en-GB" altLang="en-US" sz="1600" b="0" dirty="0">
              <a:solidFill>
                <a:schemeClr val="tx2">
                  <a:lumMod val="65000"/>
                  <a:lumOff val="35000"/>
                </a:schemeClr>
              </a:solidFill>
            </a:endParaRPr>
          </a:p>
          <a:p>
            <a:pPr eaLnBrk="1" hangingPunct="1">
              <a:lnSpc>
                <a:spcPct val="90000"/>
              </a:lnSpc>
              <a:spcBef>
                <a:spcPts val="1000"/>
              </a:spcBef>
              <a:buFontTx/>
              <a:buNone/>
              <a:defRPr/>
            </a:pPr>
            <a:endParaRPr lang="fr-BE" altLang="nl-BE" sz="1400" b="0" i="1" dirty="0">
              <a:solidFill>
                <a:srgbClr val="2976AB"/>
              </a:solidFill>
            </a:endParaRPr>
          </a:p>
          <a:p>
            <a:pPr eaLnBrk="1" hangingPunct="1">
              <a:lnSpc>
                <a:spcPct val="90000"/>
              </a:lnSpc>
              <a:spcBef>
                <a:spcPts val="1000"/>
              </a:spcBef>
              <a:buFontTx/>
              <a:buNone/>
              <a:defRPr/>
            </a:pPr>
            <a:endParaRPr lang="en-GB" altLang="nl-BE" sz="1400" b="0" i="1" dirty="0">
              <a:solidFill>
                <a:srgbClr val="2976AB"/>
              </a:solidFill>
            </a:endParaRPr>
          </a:p>
          <a:p>
            <a:pPr eaLnBrk="1" hangingPunct="1">
              <a:lnSpc>
                <a:spcPct val="90000"/>
              </a:lnSpc>
              <a:spcBef>
                <a:spcPts val="1000"/>
              </a:spcBef>
              <a:buFontTx/>
              <a:buNone/>
              <a:defRPr/>
            </a:pPr>
            <a:r>
              <a:rPr lang="en-GB" altLang="nl-BE" sz="1600" i="1" dirty="0">
                <a:solidFill>
                  <a:srgbClr val="2976AB"/>
                </a:solidFill>
              </a:rPr>
              <a:t>europa.eu/</a:t>
            </a:r>
            <a:r>
              <a:rPr lang="en-GB" altLang="nl-BE" sz="1600" i="1" dirty="0" err="1">
                <a:solidFill>
                  <a:srgbClr val="2976AB"/>
                </a:solidFill>
              </a:rPr>
              <a:t>europedirect</a:t>
            </a:r>
            <a:endParaRPr lang="en-GB" altLang="nl-BE" sz="1600" i="1" dirty="0">
              <a:solidFill>
                <a:srgbClr val="2976AB"/>
              </a:solidFill>
            </a:endParaRPr>
          </a:p>
          <a:p>
            <a:pPr eaLnBrk="1" hangingPunct="1">
              <a:lnSpc>
                <a:spcPct val="90000"/>
              </a:lnSpc>
              <a:spcBef>
                <a:spcPts val="1000"/>
              </a:spcBef>
              <a:defRPr/>
            </a:pPr>
            <a:endParaRPr lang="nl-BE" altLang="en-US" sz="1300" b="0" dirty="0">
              <a:solidFill>
                <a:srgbClr val="595959"/>
              </a:solidFill>
            </a:endParaRPr>
          </a:p>
        </p:txBody>
      </p:sp>
      <p:pic>
        <p:nvPicPr>
          <p:cNvPr id="102405" name="Picture 2">
            <a:extLst>
              <a:ext uri="{FF2B5EF4-FFF2-40B4-BE49-F238E27FC236}">
                <a16:creationId xmlns:a16="http://schemas.microsoft.com/office/drawing/2014/main" id="{BDC44DC4-51F7-46C1-808E-DB3F218C6F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46188" y="2757488"/>
            <a:ext cx="263048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6DAB567-EBD7-4436-9965-A11AB5DEDD5F}"/>
              </a:ext>
            </a:extLst>
          </p:cNvPr>
          <p:cNvSpPr>
            <a:spLocks noGrp="1" noChangeArrowheads="1"/>
          </p:cNvSpPr>
          <p:nvPr>
            <p:ph type="title"/>
          </p:nvPr>
        </p:nvSpPr>
        <p:spPr>
          <a:xfrm>
            <a:off x="179388" y="44450"/>
            <a:ext cx="7705725" cy="576263"/>
          </a:xfrm>
        </p:spPr>
        <p:txBody>
          <a:bodyPr/>
          <a:lstStyle/>
          <a:p>
            <a:pPr eaLnBrk="1" hangingPunct="1"/>
            <a:r>
              <a:rPr lang="en-GB" altLang="en-US" b="0"/>
              <a:t>Die große Erweiterung: Vereinigung von Ost und West</a:t>
            </a:r>
            <a:endParaRPr lang="en-US" altLang="en-US" b="0"/>
          </a:p>
        </p:txBody>
      </p:sp>
      <p:sp>
        <p:nvSpPr>
          <p:cNvPr id="28675" name="Text Box 20">
            <a:extLst>
              <a:ext uri="{FF2B5EF4-FFF2-40B4-BE49-F238E27FC236}">
                <a16:creationId xmlns:a16="http://schemas.microsoft.com/office/drawing/2014/main" id="{5E29A4AE-D85B-413B-8F5B-DB7B2C75A0F8}"/>
              </a:ext>
            </a:extLst>
          </p:cNvPr>
          <p:cNvSpPr txBox="1">
            <a:spLocks noChangeArrowheads="1"/>
          </p:cNvSpPr>
          <p:nvPr/>
        </p:nvSpPr>
        <p:spPr bwMode="auto">
          <a:xfrm>
            <a:off x="2051050" y="1743075"/>
            <a:ext cx="4772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en-US" b="0">
                <a:solidFill>
                  <a:srgbClr val="595959"/>
                </a:solidFill>
              </a:rPr>
              <a:t>Fall der Berliner Mauer – Ende des Kommunismus</a:t>
            </a:r>
          </a:p>
          <a:p>
            <a:pPr eaLnBrk="1" hangingPunct="1">
              <a:spcBef>
                <a:spcPct val="0"/>
              </a:spcBef>
              <a:buFontTx/>
              <a:buNone/>
            </a:pPr>
            <a:r>
              <a:rPr lang="de-DE" altLang="en-US" b="0">
                <a:solidFill>
                  <a:srgbClr val="595959"/>
                </a:solidFill>
              </a:rPr>
              <a:t>Start der EU-Wirtschaftshilfe: Phare-Programm</a:t>
            </a:r>
          </a:p>
        </p:txBody>
      </p:sp>
      <p:sp>
        <p:nvSpPr>
          <p:cNvPr id="28676" name="Text Box 22">
            <a:extLst>
              <a:ext uri="{FF2B5EF4-FFF2-40B4-BE49-F238E27FC236}">
                <a16:creationId xmlns:a16="http://schemas.microsoft.com/office/drawing/2014/main" id="{1E594A37-566E-464B-BE37-FFEFCB60ED4C}"/>
              </a:ext>
            </a:extLst>
          </p:cNvPr>
          <p:cNvSpPr txBox="1">
            <a:spLocks noChangeArrowheads="1"/>
          </p:cNvSpPr>
          <p:nvPr/>
        </p:nvSpPr>
        <p:spPr bwMode="auto">
          <a:xfrm>
            <a:off x="2051050" y="2533650"/>
            <a:ext cx="4772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en-US" b="0">
                <a:solidFill>
                  <a:srgbClr val="595959"/>
                </a:solidFill>
              </a:rPr>
              <a:t>Festlegung der Kriterien für einen Beitritt zur EU:</a:t>
            </a:r>
          </a:p>
          <a:p>
            <a:pPr eaLnBrk="1" hangingPunct="1">
              <a:spcBef>
                <a:spcPct val="0"/>
              </a:spcBef>
              <a:buFontTx/>
              <a:buNone/>
            </a:pPr>
            <a:r>
              <a:rPr lang="de-DE" altLang="en-US" b="0">
                <a:solidFill>
                  <a:srgbClr val="595959"/>
                </a:solidFill>
              </a:rPr>
              <a:t>• Demokratie und Rechtsstaatlichkeit</a:t>
            </a:r>
          </a:p>
          <a:p>
            <a:pPr eaLnBrk="1" hangingPunct="1">
              <a:spcBef>
                <a:spcPct val="0"/>
              </a:spcBef>
              <a:buFontTx/>
              <a:buNone/>
            </a:pPr>
            <a:r>
              <a:rPr lang="de-DE" altLang="en-US" b="0">
                <a:solidFill>
                  <a:srgbClr val="595959"/>
                </a:solidFill>
              </a:rPr>
              <a:t>• funktionierende Marktwirtschaft</a:t>
            </a:r>
          </a:p>
          <a:p>
            <a:pPr eaLnBrk="1" hangingPunct="1">
              <a:spcBef>
                <a:spcPct val="0"/>
              </a:spcBef>
              <a:buFontTx/>
              <a:buNone/>
            </a:pPr>
            <a:r>
              <a:rPr lang="de-DE" altLang="en-US" b="0">
                <a:solidFill>
                  <a:srgbClr val="595959"/>
                </a:solidFill>
              </a:rPr>
              <a:t>• Fähigkeit, die Rechtsvorschriften der EU umzusetzen</a:t>
            </a:r>
          </a:p>
        </p:txBody>
      </p:sp>
      <p:sp>
        <p:nvSpPr>
          <p:cNvPr id="28677" name="Text Box 24">
            <a:extLst>
              <a:ext uri="{FF2B5EF4-FFF2-40B4-BE49-F238E27FC236}">
                <a16:creationId xmlns:a16="http://schemas.microsoft.com/office/drawing/2014/main" id="{699B73EB-D6C0-4359-AE78-ACAD40332534}"/>
              </a:ext>
            </a:extLst>
          </p:cNvPr>
          <p:cNvSpPr txBox="1">
            <a:spLocks noChangeArrowheads="1"/>
          </p:cNvSpPr>
          <p:nvPr/>
        </p:nvSpPr>
        <p:spPr bwMode="auto">
          <a:xfrm>
            <a:off x="2051050" y="3440113"/>
            <a:ext cx="4462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b="0">
                <a:solidFill>
                  <a:srgbClr val="595959"/>
                </a:solidFill>
              </a:rPr>
              <a:t>Beginn der offiziellen Erweiterungsverhandlungen</a:t>
            </a:r>
          </a:p>
        </p:txBody>
      </p:sp>
      <p:sp>
        <p:nvSpPr>
          <p:cNvPr id="28678" name="Text Box 26">
            <a:extLst>
              <a:ext uri="{FF2B5EF4-FFF2-40B4-BE49-F238E27FC236}">
                <a16:creationId xmlns:a16="http://schemas.microsoft.com/office/drawing/2014/main" id="{B33CB5A8-F1B8-4369-9893-800D06704EA3}"/>
              </a:ext>
            </a:extLst>
          </p:cNvPr>
          <p:cNvSpPr txBox="1">
            <a:spLocks noChangeArrowheads="1"/>
          </p:cNvSpPr>
          <p:nvPr/>
        </p:nvSpPr>
        <p:spPr bwMode="auto">
          <a:xfrm>
            <a:off x="2051050" y="3798888"/>
            <a:ext cx="418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b="0">
                <a:solidFill>
                  <a:srgbClr val="595959"/>
                </a:solidFill>
              </a:rPr>
              <a:t>Gipfel von Kopenhagen stimmt großen Erweiterung um 10 neue Mitgliedstaaten zu</a:t>
            </a:r>
            <a:endParaRPr lang="fr-FR" altLang="en-US" b="0">
              <a:solidFill>
                <a:srgbClr val="FF0000"/>
              </a:solidFill>
            </a:endParaRPr>
          </a:p>
        </p:txBody>
      </p:sp>
      <p:sp>
        <p:nvSpPr>
          <p:cNvPr id="28679" name="Text Box 28">
            <a:extLst>
              <a:ext uri="{FF2B5EF4-FFF2-40B4-BE49-F238E27FC236}">
                <a16:creationId xmlns:a16="http://schemas.microsoft.com/office/drawing/2014/main" id="{7E72DC46-22DA-4EDC-AC67-42661C5966C3}"/>
              </a:ext>
            </a:extLst>
          </p:cNvPr>
          <p:cNvSpPr txBox="1">
            <a:spLocks noChangeArrowheads="1"/>
          </p:cNvSpPr>
          <p:nvPr/>
        </p:nvSpPr>
        <p:spPr bwMode="auto">
          <a:xfrm>
            <a:off x="2051050" y="4311650"/>
            <a:ext cx="33131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0">
                <a:solidFill>
                  <a:srgbClr val="595959"/>
                </a:solidFill>
              </a:rPr>
              <a:t>Zehn neue EU-Mitgliedstaaten: Estland, Lettland, Litauen, Malta, Polen, Slowakei, Slowenien, Tschechische Republik, Ungarn, Zypern</a:t>
            </a:r>
            <a:endParaRPr lang="fr-FR" altLang="en-US" b="0">
              <a:solidFill>
                <a:srgbClr val="FF0000"/>
              </a:solidFill>
            </a:endParaRPr>
          </a:p>
        </p:txBody>
      </p:sp>
      <p:sp>
        <p:nvSpPr>
          <p:cNvPr id="28680" name="Text Box 19">
            <a:extLst>
              <a:ext uri="{FF2B5EF4-FFF2-40B4-BE49-F238E27FC236}">
                <a16:creationId xmlns:a16="http://schemas.microsoft.com/office/drawing/2014/main" id="{E9FCD612-6BDC-467D-8D11-DB32589DE745}"/>
              </a:ext>
            </a:extLst>
          </p:cNvPr>
          <p:cNvSpPr txBox="1">
            <a:spLocks noChangeArrowheads="1"/>
          </p:cNvSpPr>
          <p:nvPr/>
        </p:nvSpPr>
        <p:spPr bwMode="auto">
          <a:xfrm>
            <a:off x="1023938" y="1731963"/>
            <a:ext cx="1027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a:solidFill>
                  <a:srgbClr val="359AC2"/>
                </a:solidFill>
              </a:rPr>
              <a:t>1989</a:t>
            </a:r>
            <a:endParaRPr lang="en-US" altLang="en-US" sz="1800" b="0">
              <a:solidFill>
                <a:srgbClr val="359AC2"/>
              </a:solidFill>
            </a:endParaRPr>
          </a:p>
        </p:txBody>
      </p:sp>
      <p:sp>
        <p:nvSpPr>
          <p:cNvPr id="28681" name="Text Box 21">
            <a:extLst>
              <a:ext uri="{FF2B5EF4-FFF2-40B4-BE49-F238E27FC236}">
                <a16:creationId xmlns:a16="http://schemas.microsoft.com/office/drawing/2014/main" id="{09762192-96B4-45B8-9A75-A4ADD77AE193}"/>
              </a:ext>
            </a:extLst>
          </p:cNvPr>
          <p:cNvSpPr txBox="1">
            <a:spLocks noChangeArrowheads="1"/>
          </p:cNvSpPr>
          <p:nvPr/>
        </p:nvSpPr>
        <p:spPr bwMode="auto">
          <a:xfrm>
            <a:off x="1023938" y="2522538"/>
            <a:ext cx="1027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a:solidFill>
                  <a:srgbClr val="359AC2"/>
                </a:solidFill>
              </a:rPr>
              <a:t>1992</a:t>
            </a:r>
            <a:endParaRPr lang="en-US" altLang="en-US" sz="1800" b="0">
              <a:solidFill>
                <a:srgbClr val="359AC2"/>
              </a:solidFill>
            </a:endParaRPr>
          </a:p>
        </p:txBody>
      </p:sp>
      <p:sp>
        <p:nvSpPr>
          <p:cNvPr id="28682" name="Text Box 23">
            <a:extLst>
              <a:ext uri="{FF2B5EF4-FFF2-40B4-BE49-F238E27FC236}">
                <a16:creationId xmlns:a16="http://schemas.microsoft.com/office/drawing/2014/main" id="{5769BED3-2107-4589-8D8D-50EDC09738F7}"/>
              </a:ext>
            </a:extLst>
          </p:cNvPr>
          <p:cNvSpPr txBox="1">
            <a:spLocks noChangeArrowheads="1"/>
          </p:cNvSpPr>
          <p:nvPr/>
        </p:nvSpPr>
        <p:spPr bwMode="auto">
          <a:xfrm>
            <a:off x="1023938" y="3373438"/>
            <a:ext cx="1027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a:solidFill>
                  <a:srgbClr val="359AC2"/>
                </a:solidFill>
              </a:rPr>
              <a:t>1998</a:t>
            </a:r>
            <a:endParaRPr lang="en-US" altLang="en-US" sz="1800" b="0">
              <a:solidFill>
                <a:srgbClr val="359AC2"/>
              </a:solidFill>
            </a:endParaRPr>
          </a:p>
        </p:txBody>
      </p:sp>
      <p:sp>
        <p:nvSpPr>
          <p:cNvPr id="28683" name="Text Box 25">
            <a:extLst>
              <a:ext uri="{FF2B5EF4-FFF2-40B4-BE49-F238E27FC236}">
                <a16:creationId xmlns:a16="http://schemas.microsoft.com/office/drawing/2014/main" id="{01FB8713-5350-4F1E-987A-FFAFFAA69541}"/>
              </a:ext>
            </a:extLst>
          </p:cNvPr>
          <p:cNvSpPr txBox="1">
            <a:spLocks noChangeArrowheads="1"/>
          </p:cNvSpPr>
          <p:nvPr/>
        </p:nvSpPr>
        <p:spPr bwMode="auto">
          <a:xfrm>
            <a:off x="1023938" y="3789363"/>
            <a:ext cx="1027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a:solidFill>
                  <a:srgbClr val="359AC2"/>
                </a:solidFill>
              </a:rPr>
              <a:t>2002</a:t>
            </a:r>
            <a:endParaRPr lang="en-US" altLang="en-US" sz="1800" b="0">
              <a:solidFill>
                <a:srgbClr val="359AC2"/>
              </a:solidFill>
            </a:endParaRPr>
          </a:p>
        </p:txBody>
      </p:sp>
      <p:sp>
        <p:nvSpPr>
          <p:cNvPr id="28684" name="Text Box 27">
            <a:extLst>
              <a:ext uri="{FF2B5EF4-FFF2-40B4-BE49-F238E27FC236}">
                <a16:creationId xmlns:a16="http://schemas.microsoft.com/office/drawing/2014/main" id="{32768622-3B73-4F7C-AA22-226EAEC95A2E}"/>
              </a:ext>
            </a:extLst>
          </p:cNvPr>
          <p:cNvSpPr txBox="1">
            <a:spLocks noChangeArrowheads="1"/>
          </p:cNvSpPr>
          <p:nvPr/>
        </p:nvSpPr>
        <p:spPr bwMode="auto">
          <a:xfrm>
            <a:off x="1023938" y="4300538"/>
            <a:ext cx="1050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a:solidFill>
                  <a:srgbClr val="359AC2"/>
                </a:solidFill>
              </a:rPr>
              <a:t>2004</a:t>
            </a:r>
          </a:p>
        </p:txBody>
      </p:sp>
      <p:sp>
        <p:nvSpPr>
          <p:cNvPr id="28685" name="Text Box 29">
            <a:extLst>
              <a:ext uri="{FF2B5EF4-FFF2-40B4-BE49-F238E27FC236}">
                <a16:creationId xmlns:a16="http://schemas.microsoft.com/office/drawing/2014/main" id="{75FF6351-176D-499D-AA2A-64AFFEDFF9A6}"/>
              </a:ext>
            </a:extLst>
          </p:cNvPr>
          <p:cNvSpPr txBox="1">
            <a:spLocks noChangeArrowheads="1"/>
          </p:cNvSpPr>
          <p:nvPr/>
        </p:nvSpPr>
        <p:spPr bwMode="auto">
          <a:xfrm>
            <a:off x="1023938" y="5157788"/>
            <a:ext cx="1027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a:solidFill>
                  <a:srgbClr val="359AC2"/>
                </a:solidFill>
              </a:rPr>
              <a:t>2007</a:t>
            </a:r>
            <a:endParaRPr lang="en-US" altLang="en-US" sz="1800" b="0">
              <a:solidFill>
                <a:srgbClr val="359AC2"/>
              </a:solidFill>
            </a:endParaRPr>
          </a:p>
        </p:txBody>
      </p:sp>
      <p:sp>
        <p:nvSpPr>
          <p:cNvPr id="28686" name="Text Box 30">
            <a:extLst>
              <a:ext uri="{FF2B5EF4-FFF2-40B4-BE49-F238E27FC236}">
                <a16:creationId xmlns:a16="http://schemas.microsoft.com/office/drawing/2014/main" id="{2958FB30-3A0A-4E69-B490-ACE249B546F2}"/>
              </a:ext>
            </a:extLst>
          </p:cNvPr>
          <p:cNvSpPr txBox="1">
            <a:spLocks noChangeArrowheads="1"/>
          </p:cNvSpPr>
          <p:nvPr/>
        </p:nvSpPr>
        <p:spPr bwMode="auto">
          <a:xfrm>
            <a:off x="2051050" y="5229225"/>
            <a:ext cx="3529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0">
                <a:solidFill>
                  <a:srgbClr val="595959"/>
                </a:solidFill>
              </a:rPr>
              <a:t>Bulgarien und Romanien treten der EU bei</a:t>
            </a:r>
            <a:endParaRPr lang="en-GB" altLang="en-US">
              <a:solidFill>
                <a:srgbClr val="595959"/>
              </a:solidFill>
              <a:latin typeface="Arial" panose="020B0604020202020204" pitchFamily="34" charset="0"/>
            </a:endParaRPr>
          </a:p>
        </p:txBody>
      </p:sp>
      <p:sp>
        <p:nvSpPr>
          <p:cNvPr id="28687" name="Text Box 29">
            <a:extLst>
              <a:ext uri="{FF2B5EF4-FFF2-40B4-BE49-F238E27FC236}">
                <a16:creationId xmlns:a16="http://schemas.microsoft.com/office/drawing/2014/main" id="{23C186D1-4AE5-4A33-A8AB-2EEEF6160A9F}"/>
              </a:ext>
            </a:extLst>
          </p:cNvPr>
          <p:cNvSpPr txBox="1">
            <a:spLocks noChangeArrowheads="1"/>
          </p:cNvSpPr>
          <p:nvPr/>
        </p:nvSpPr>
        <p:spPr bwMode="auto">
          <a:xfrm rot="10800000" flipV="1">
            <a:off x="1035050" y="5521325"/>
            <a:ext cx="103981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a:solidFill>
                  <a:srgbClr val="359AC2"/>
                </a:solidFill>
              </a:rPr>
              <a:t>2013</a:t>
            </a:r>
            <a:endParaRPr lang="en-US" altLang="en-US" sz="1800" b="0">
              <a:solidFill>
                <a:srgbClr val="359AC2"/>
              </a:solidFill>
            </a:endParaRPr>
          </a:p>
        </p:txBody>
      </p:sp>
      <p:sp>
        <p:nvSpPr>
          <p:cNvPr id="28688" name="Text Box 30">
            <a:extLst>
              <a:ext uri="{FF2B5EF4-FFF2-40B4-BE49-F238E27FC236}">
                <a16:creationId xmlns:a16="http://schemas.microsoft.com/office/drawing/2014/main" id="{614ADC45-F4A0-4F1C-AC0B-FF6F66A2FD5D}"/>
              </a:ext>
            </a:extLst>
          </p:cNvPr>
          <p:cNvSpPr txBox="1">
            <a:spLocks noChangeArrowheads="1"/>
          </p:cNvSpPr>
          <p:nvPr/>
        </p:nvSpPr>
        <p:spPr bwMode="auto">
          <a:xfrm>
            <a:off x="2074863" y="5570538"/>
            <a:ext cx="3433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0">
                <a:solidFill>
                  <a:srgbClr val="595959"/>
                </a:solidFill>
              </a:rPr>
              <a:t>Kroatien tritt am 1. Juli bei</a:t>
            </a:r>
            <a:endParaRPr lang="en-GB" altLang="en-US">
              <a:solidFill>
                <a:srgbClr val="FF0000"/>
              </a:solidFill>
              <a:latin typeface="Arial" panose="020B0604020202020204" pitchFamily="34" charset="0"/>
            </a:endParaRPr>
          </a:p>
        </p:txBody>
      </p:sp>
      <p:pic>
        <p:nvPicPr>
          <p:cNvPr id="28689" name="Picture 1">
            <a:extLst>
              <a:ext uri="{FF2B5EF4-FFF2-40B4-BE49-F238E27FC236}">
                <a16:creationId xmlns:a16="http://schemas.microsoft.com/office/drawing/2014/main" id="{E23D5D37-7431-42DD-958F-18105B293D3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7938" y="1290638"/>
            <a:ext cx="236855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198555A2-8F15-44A7-88B7-16EE8A003C11}"/>
              </a:ext>
            </a:extLst>
          </p:cNvPr>
          <p:cNvSpPr>
            <a:spLocks noGrp="1" noChangeArrowheads="1"/>
          </p:cNvSpPr>
          <p:nvPr>
            <p:ph type="title"/>
          </p:nvPr>
        </p:nvSpPr>
        <p:spPr>
          <a:xfrm>
            <a:off x="334963" y="0"/>
            <a:ext cx="7488237" cy="692150"/>
          </a:xfrm>
        </p:spPr>
        <p:txBody>
          <a:bodyPr/>
          <a:lstStyle/>
          <a:p>
            <a:pPr eaLnBrk="1" hangingPunct="1"/>
            <a:r>
              <a:rPr lang="en-IE" altLang="nl-BE" b="0"/>
              <a:t>Kandidatenländer und potenzielle Kandidatenländer</a:t>
            </a:r>
            <a:endParaRPr lang="en-US" altLang="nl-BE" b="0"/>
          </a:p>
        </p:txBody>
      </p:sp>
      <p:graphicFrame>
        <p:nvGraphicFramePr>
          <p:cNvPr id="59" name="Table 58">
            <a:extLst>
              <a:ext uri="{FF2B5EF4-FFF2-40B4-BE49-F238E27FC236}">
                <a16:creationId xmlns:a16="http://schemas.microsoft.com/office/drawing/2014/main" id="{08BC040B-37EF-4A12-B1B4-FE7D3ECAD6DE}"/>
              </a:ext>
            </a:extLst>
          </p:cNvPr>
          <p:cNvGraphicFramePr>
            <a:graphicFrameLocks noGrp="1"/>
          </p:cNvGraphicFramePr>
          <p:nvPr/>
        </p:nvGraphicFramePr>
        <p:xfrm>
          <a:off x="998538" y="1725613"/>
          <a:ext cx="7146924" cy="3879851"/>
        </p:xfrm>
        <a:graphic>
          <a:graphicData uri="http://schemas.openxmlformats.org/drawingml/2006/table">
            <a:tbl>
              <a:tblPr firstRow="1">
                <a:tableStyleId>{5C22544A-7EE6-4342-B048-85BDC9FD1C3A}</a:tableStyleId>
              </a:tblPr>
              <a:tblGrid>
                <a:gridCol w="3573462">
                  <a:extLst>
                    <a:ext uri="{9D8B030D-6E8A-4147-A177-3AD203B41FA5}">
                      <a16:colId xmlns:a16="http://schemas.microsoft.com/office/drawing/2014/main" val="20000"/>
                    </a:ext>
                  </a:extLst>
                </a:gridCol>
                <a:gridCol w="3573462">
                  <a:extLst>
                    <a:ext uri="{9D8B030D-6E8A-4147-A177-3AD203B41FA5}">
                      <a16:colId xmlns:a16="http://schemas.microsoft.com/office/drawing/2014/main" val="20002"/>
                    </a:ext>
                  </a:extLst>
                </a:gridCol>
              </a:tblGrid>
              <a:tr h="720440">
                <a:tc>
                  <a:txBody>
                    <a:bodyPr/>
                    <a:lstStyle/>
                    <a:p>
                      <a:pPr algn="ctr"/>
                      <a:r>
                        <a:rPr lang="en-US" sz="1200" b="0" kern="1200" dirty="0">
                          <a:solidFill>
                            <a:schemeClr val="tx1">
                              <a:lumMod val="65000"/>
                              <a:lumOff val="35000"/>
                            </a:schemeClr>
                          </a:solidFill>
                          <a:latin typeface="Verdana" panose="020B0604030504040204" pitchFamily="34" charset="0"/>
                          <a:ea typeface="+mn-ea"/>
                          <a:cs typeface="+mn-cs"/>
                        </a:rPr>
                        <a:t>Land</a:t>
                      </a:r>
                    </a:p>
                  </a:txBody>
                  <a:tcPr marL="91455" marR="91455" marT="45702" marB="45702" anchor="ctr"/>
                </a:tc>
                <a:tc>
                  <a:txBody>
                    <a:bodyPr/>
                    <a:lstStyle/>
                    <a:p>
                      <a:pPr marL="0" algn="ctr" defTabSz="914400" rtl="0" eaLnBrk="1" latinLnBrk="0" hangingPunct="1"/>
                      <a:r>
                        <a:rPr lang="en-US" sz="1200" b="0" kern="1200" dirty="0" err="1">
                          <a:solidFill>
                            <a:schemeClr val="tx1">
                              <a:lumMod val="65000"/>
                              <a:lumOff val="35000"/>
                            </a:schemeClr>
                          </a:solidFill>
                          <a:latin typeface="Verdana" panose="020B0604030504040204" pitchFamily="34" charset="0"/>
                          <a:ea typeface="+mn-ea"/>
                          <a:cs typeface="+mn-cs"/>
                        </a:rPr>
                        <a:t>Bevölkerung</a:t>
                      </a:r>
                      <a:endParaRPr lang="en-US" sz="1200" b="0" kern="1200" dirty="0">
                        <a:solidFill>
                          <a:schemeClr val="tx1">
                            <a:lumMod val="65000"/>
                            <a:lumOff val="35000"/>
                          </a:schemeClr>
                        </a:solidFill>
                        <a:latin typeface="Verdana" panose="020B0604030504040204" pitchFamily="34" charset="0"/>
                        <a:ea typeface="+mn-ea"/>
                        <a:cs typeface="+mn-cs"/>
                      </a:endParaRPr>
                    </a:p>
                    <a:p>
                      <a:pPr marL="0" algn="ctr" defTabSz="914400" rtl="0" eaLnBrk="1" latinLnBrk="0" hangingPunct="1"/>
                      <a:r>
                        <a:rPr lang="en-US" sz="1200" b="0" kern="1200" dirty="0">
                          <a:solidFill>
                            <a:schemeClr val="tx1">
                              <a:lumMod val="65000"/>
                              <a:lumOff val="35000"/>
                            </a:schemeClr>
                          </a:solidFill>
                          <a:latin typeface="Verdana" panose="020B0604030504040204" pitchFamily="34" charset="0"/>
                          <a:ea typeface="+mn-ea"/>
                          <a:cs typeface="+mn-cs"/>
                        </a:rPr>
                        <a:t>(</a:t>
                      </a:r>
                      <a:r>
                        <a:rPr lang="en-US" sz="1200" b="0" kern="1200" dirty="0" err="1">
                          <a:solidFill>
                            <a:schemeClr val="tx1">
                              <a:lumMod val="65000"/>
                              <a:lumOff val="35000"/>
                            </a:schemeClr>
                          </a:solidFill>
                          <a:latin typeface="Verdana" panose="020B0604030504040204" pitchFamily="34" charset="0"/>
                          <a:ea typeface="+mn-ea"/>
                          <a:cs typeface="+mn-cs"/>
                        </a:rPr>
                        <a:t>Millionen</a:t>
                      </a:r>
                      <a:r>
                        <a:rPr lang="en-US" sz="1200" b="0" kern="1200" dirty="0">
                          <a:solidFill>
                            <a:schemeClr val="tx1">
                              <a:lumMod val="65000"/>
                              <a:lumOff val="35000"/>
                            </a:schemeClr>
                          </a:solidFill>
                          <a:latin typeface="Verdana" panose="020B0604030504040204" pitchFamily="34" charset="0"/>
                          <a:ea typeface="+mn-ea"/>
                          <a:cs typeface="+mn-cs"/>
                        </a:rPr>
                        <a:t>)</a:t>
                      </a:r>
                    </a:p>
                  </a:txBody>
                  <a:tcPr marL="91455" marR="91455" marT="45702" marB="45702" anchor="ctr"/>
                </a:tc>
                <a:extLst>
                  <a:ext uri="{0D108BD9-81ED-4DB2-BD59-A6C34878D82A}">
                    <a16:rowId xmlns:a16="http://schemas.microsoft.com/office/drawing/2014/main" val="10000"/>
                  </a:ext>
                </a:extLst>
              </a:tr>
              <a:tr h="457218">
                <a:tc>
                  <a:txBody>
                    <a:bodyPr/>
                    <a:lstStyle/>
                    <a:p>
                      <a:r>
                        <a:rPr lang="en-GB" sz="1200" kern="1200" dirty="0" err="1">
                          <a:solidFill>
                            <a:schemeClr val="tx1">
                              <a:lumMod val="65000"/>
                              <a:lumOff val="35000"/>
                            </a:schemeClr>
                          </a:solidFill>
                          <a:latin typeface="Verdana" panose="020B0604030504040204" pitchFamily="34" charset="0"/>
                          <a:ea typeface="+mn-ea"/>
                          <a:cs typeface="+mn-cs"/>
                        </a:rPr>
                        <a:t>Bosnien</a:t>
                      </a:r>
                      <a:r>
                        <a:rPr lang="en-GB" sz="1200" kern="1200" dirty="0">
                          <a:solidFill>
                            <a:schemeClr val="tx1">
                              <a:lumMod val="65000"/>
                              <a:lumOff val="35000"/>
                            </a:schemeClr>
                          </a:solidFill>
                          <a:latin typeface="Verdana" panose="020B0604030504040204" pitchFamily="34" charset="0"/>
                          <a:ea typeface="+mn-ea"/>
                          <a:cs typeface="+mn-cs"/>
                        </a:rPr>
                        <a:t> und </a:t>
                      </a:r>
                      <a:r>
                        <a:rPr lang="en-GB" sz="1200" kern="1200" dirty="0" err="1">
                          <a:solidFill>
                            <a:schemeClr val="tx1">
                              <a:lumMod val="65000"/>
                              <a:lumOff val="35000"/>
                            </a:schemeClr>
                          </a:solidFill>
                          <a:latin typeface="Verdana" panose="020B0604030504040204" pitchFamily="34" charset="0"/>
                          <a:ea typeface="+mn-ea"/>
                          <a:cs typeface="+mn-cs"/>
                        </a:rPr>
                        <a:t>Herzegowina</a:t>
                      </a:r>
                      <a:endParaRPr lang="en-GB" sz="1200" kern="1200" dirty="0">
                        <a:solidFill>
                          <a:schemeClr val="tx1">
                            <a:lumMod val="65000"/>
                            <a:lumOff val="35000"/>
                          </a:schemeClr>
                        </a:solidFill>
                        <a:latin typeface="Verdana" panose="020B0604030504040204" pitchFamily="34" charset="0"/>
                        <a:ea typeface="+mn-ea"/>
                        <a:cs typeface="+mn-cs"/>
                      </a:endParaRPr>
                    </a:p>
                  </a:txBody>
                  <a:tcPr marL="91455" marR="91455" marT="45702" marB="45702"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3,5</a:t>
                      </a:r>
                    </a:p>
                  </a:txBody>
                  <a:tcPr marL="91455" marR="91455" marT="45702" marB="45702" anchor="ctr"/>
                </a:tc>
                <a:extLst>
                  <a:ext uri="{0D108BD9-81ED-4DB2-BD59-A6C34878D82A}">
                    <a16:rowId xmlns:a16="http://schemas.microsoft.com/office/drawing/2014/main" val="10001"/>
                  </a:ext>
                </a:extLst>
              </a:tr>
              <a:tr h="370685">
                <a:tc>
                  <a:txBody>
                    <a:bodyPr/>
                    <a:lstStyle/>
                    <a:p>
                      <a:r>
                        <a:rPr lang="en-GB" sz="1200" kern="1200" dirty="0">
                          <a:solidFill>
                            <a:schemeClr val="tx1">
                              <a:lumMod val="65000"/>
                              <a:lumOff val="35000"/>
                            </a:schemeClr>
                          </a:solidFill>
                          <a:latin typeface="Verdana" panose="020B0604030504040204" pitchFamily="34" charset="0"/>
                          <a:ea typeface="+mn-ea"/>
                          <a:cs typeface="+mn-cs"/>
                        </a:rPr>
                        <a:t>Montenegro</a:t>
                      </a:r>
                      <a:r>
                        <a:rPr lang="en-GB" sz="1000" kern="1200" dirty="0"/>
                        <a:t> </a:t>
                      </a:r>
                      <a:endParaRPr lang="en-US" sz="1000" dirty="0">
                        <a:solidFill>
                          <a:schemeClr val="tx1">
                            <a:lumMod val="65000"/>
                            <a:lumOff val="35000"/>
                          </a:schemeClr>
                        </a:solidFill>
                        <a:latin typeface="+mj-lt"/>
                      </a:endParaRPr>
                    </a:p>
                  </a:txBody>
                  <a:tcPr marL="91455" marR="91455" marT="45702" marB="45702"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0,6</a:t>
                      </a:r>
                    </a:p>
                  </a:txBody>
                  <a:tcPr marL="91455" marR="91455" marT="45702" marB="45702" anchor="ctr"/>
                </a:tc>
                <a:extLst>
                  <a:ext uri="{0D108BD9-81ED-4DB2-BD59-A6C34878D82A}">
                    <a16:rowId xmlns:a16="http://schemas.microsoft.com/office/drawing/2014/main" val="10002"/>
                  </a:ext>
                </a:extLst>
              </a:tr>
              <a:tr h="670732">
                <a:tc>
                  <a:txBody>
                    <a:bodyPr/>
                    <a:lstStyle/>
                    <a:p>
                      <a:pPr marL="0" marR="0">
                        <a:spcBef>
                          <a:spcPts val="0"/>
                        </a:spcBef>
                        <a:spcAft>
                          <a:spcPts val="0"/>
                        </a:spcAft>
                      </a:pPr>
                      <a:r>
                        <a:rPr lang="de-DE" sz="1200" kern="1200" dirty="0">
                          <a:solidFill>
                            <a:schemeClr val="tx1">
                              <a:lumMod val="65000"/>
                              <a:lumOff val="35000"/>
                            </a:schemeClr>
                          </a:solidFill>
                          <a:latin typeface="Verdana" panose="020B0604030504040204" pitchFamily="34" charset="0"/>
                          <a:ea typeface="+mn-ea"/>
                          <a:cs typeface="+mn-cs"/>
                        </a:rPr>
                        <a:t>Kosovo unter Resolution 1244 des UN-Sicherheitsrates</a:t>
                      </a:r>
                    </a:p>
                  </a:txBody>
                  <a:tcPr marL="68592" marR="68592" marT="0" marB="0"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1,8</a:t>
                      </a:r>
                    </a:p>
                  </a:txBody>
                  <a:tcPr marL="91455" marR="91455" marT="45702" marB="45702" anchor="ctr"/>
                </a:tc>
                <a:extLst>
                  <a:ext uri="{0D108BD9-81ED-4DB2-BD59-A6C34878D82A}">
                    <a16:rowId xmlns:a16="http://schemas.microsoft.com/office/drawing/2014/main" val="10003"/>
                  </a:ext>
                </a:extLst>
              </a:tr>
              <a:tr h="548721">
                <a:tc>
                  <a:txBody>
                    <a:bodyPr/>
                    <a:lstStyle/>
                    <a:p>
                      <a:pPr marL="0" marR="0">
                        <a:spcBef>
                          <a:spcPts val="0"/>
                        </a:spcBef>
                        <a:spcAft>
                          <a:spcPts val="0"/>
                        </a:spcAft>
                      </a:pPr>
                      <a:r>
                        <a:rPr lang="en-GB" sz="1200" kern="1200" dirty="0" err="1">
                          <a:solidFill>
                            <a:schemeClr val="tx1">
                              <a:lumMod val="65000"/>
                              <a:lumOff val="35000"/>
                            </a:schemeClr>
                          </a:solidFill>
                          <a:latin typeface="Verdana" panose="020B0604030504040204" pitchFamily="34" charset="0"/>
                          <a:ea typeface="+mn-ea"/>
                          <a:cs typeface="+mn-cs"/>
                        </a:rPr>
                        <a:t>Nordmazedonien</a:t>
                      </a:r>
                      <a:endParaRPr lang="en-GB" sz="1200" kern="1200" dirty="0">
                        <a:solidFill>
                          <a:schemeClr val="tx1">
                            <a:lumMod val="65000"/>
                            <a:lumOff val="35000"/>
                          </a:schemeClr>
                        </a:solidFill>
                        <a:latin typeface="Verdana" panose="020B0604030504040204" pitchFamily="34" charset="0"/>
                        <a:ea typeface="+mn-ea"/>
                        <a:cs typeface="+mn-cs"/>
                      </a:endParaRPr>
                    </a:p>
                  </a:txBody>
                  <a:tcPr marL="68592" marR="68592" marT="0" marB="0"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2,1</a:t>
                      </a:r>
                    </a:p>
                  </a:txBody>
                  <a:tcPr marL="91455" marR="91455" marT="45702" marB="45702" anchor="ctr"/>
                </a:tc>
                <a:extLst>
                  <a:ext uri="{0D108BD9-81ED-4DB2-BD59-A6C34878D82A}">
                    <a16:rowId xmlns:a16="http://schemas.microsoft.com/office/drawing/2014/main" val="10004"/>
                  </a:ext>
                </a:extLst>
              </a:tr>
              <a:tr h="370685">
                <a:tc>
                  <a:txBody>
                    <a:bodyPr/>
                    <a:lstStyle/>
                    <a:p>
                      <a:r>
                        <a:rPr lang="en-GB" sz="1200" kern="1200" dirty="0" err="1">
                          <a:solidFill>
                            <a:schemeClr val="tx1">
                              <a:lumMod val="65000"/>
                              <a:lumOff val="35000"/>
                            </a:schemeClr>
                          </a:solidFill>
                          <a:latin typeface="Verdana" panose="020B0604030504040204" pitchFamily="34" charset="0"/>
                          <a:ea typeface="+mn-ea"/>
                          <a:cs typeface="+mn-cs"/>
                        </a:rPr>
                        <a:t>Albanien</a:t>
                      </a:r>
                      <a:endParaRPr lang="en-US" sz="1200" kern="1200" dirty="0">
                        <a:solidFill>
                          <a:schemeClr val="tx1">
                            <a:lumMod val="65000"/>
                            <a:lumOff val="35000"/>
                          </a:schemeClr>
                        </a:solidFill>
                        <a:latin typeface="Verdana" panose="020B0604030504040204" pitchFamily="34" charset="0"/>
                        <a:ea typeface="+mn-ea"/>
                        <a:cs typeface="+mn-cs"/>
                      </a:endParaRPr>
                    </a:p>
                  </a:txBody>
                  <a:tcPr marL="91455" marR="91455" marT="45702" marB="45702"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2,9</a:t>
                      </a:r>
                    </a:p>
                  </a:txBody>
                  <a:tcPr marL="91455" marR="91455" marT="45702" marB="45702" anchor="ctr"/>
                </a:tc>
                <a:extLst>
                  <a:ext uri="{0D108BD9-81ED-4DB2-BD59-A6C34878D82A}">
                    <a16:rowId xmlns:a16="http://schemas.microsoft.com/office/drawing/2014/main" val="10005"/>
                  </a:ext>
                </a:extLst>
              </a:tr>
              <a:tr h="370685">
                <a:tc>
                  <a:txBody>
                    <a:bodyPr/>
                    <a:lstStyle/>
                    <a:p>
                      <a:r>
                        <a:rPr lang="en-GB" sz="1200" kern="1200" dirty="0" err="1">
                          <a:solidFill>
                            <a:schemeClr val="tx1">
                              <a:lumMod val="65000"/>
                              <a:lumOff val="35000"/>
                            </a:schemeClr>
                          </a:solidFill>
                          <a:latin typeface="Verdana" panose="020B0604030504040204" pitchFamily="34" charset="0"/>
                          <a:ea typeface="+mn-ea"/>
                          <a:cs typeface="+mn-cs"/>
                        </a:rPr>
                        <a:t>Serbien</a:t>
                      </a:r>
                      <a:r>
                        <a:rPr lang="en-GB" sz="1000" kern="1200" dirty="0"/>
                        <a:t> </a:t>
                      </a:r>
                      <a:endParaRPr lang="en-US" sz="1000" dirty="0">
                        <a:solidFill>
                          <a:schemeClr val="tx1">
                            <a:lumMod val="65000"/>
                            <a:lumOff val="35000"/>
                          </a:schemeClr>
                        </a:solidFill>
                        <a:latin typeface="+mj-lt"/>
                      </a:endParaRPr>
                    </a:p>
                  </a:txBody>
                  <a:tcPr marL="91455" marR="91455" marT="45702" marB="45702"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7</a:t>
                      </a:r>
                    </a:p>
                  </a:txBody>
                  <a:tcPr marL="91455" marR="91455" marT="45702" marB="45702" anchor="ctr"/>
                </a:tc>
                <a:extLst>
                  <a:ext uri="{0D108BD9-81ED-4DB2-BD59-A6C34878D82A}">
                    <a16:rowId xmlns:a16="http://schemas.microsoft.com/office/drawing/2014/main" val="10006"/>
                  </a:ext>
                </a:extLst>
              </a:tr>
              <a:tr h="370685">
                <a:tc>
                  <a:txBody>
                    <a:bodyPr/>
                    <a:lstStyle/>
                    <a:p>
                      <a:r>
                        <a:rPr lang="en-GB" sz="1200" kern="1200" dirty="0" err="1">
                          <a:solidFill>
                            <a:schemeClr val="tx1">
                              <a:lumMod val="65000"/>
                              <a:lumOff val="35000"/>
                            </a:schemeClr>
                          </a:solidFill>
                          <a:latin typeface="Verdana" panose="020B0604030504040204" pitchFamily="34" charset="0"/>
                          <a:ea typeface="+mn-ea"/>
                          <a:cs typeface="+mn-cs"/>
                        </a:rPr>
                        <a:t>Türkei</a:t>
                      </a:r>
                      <a:endParaRPr lang="en-US" sz="1200" kern="1200" dirty="0">
                        <a:solidFill>
                          <a:schemeClr val="tx1">
                            <a:lumMod val="65000"/>
                            <a:lumOff val="35000"/>
                          </a:schemeClr>
                        </a:solidFill>
                        <a:latin typeface="Verdana" panose="020B0604030504040204" pitchFamily="34" charset="0"/>
                        <a:ea typeface="+mn-ea"/>
                        <a:cs typeface="+mn-cs"/>
                      </a:endParaRPr>
                    </a:p>
                  </a:txBody>
                  <a:tcPr marL="91455" marR="91455" marT="45702" marB="45702"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79,8</a:t>
                      </a:r>
                    </a:p>
                  </a:txBody>
                  <a:tcPr marL="91455" marR="91455" marT="45702" marB="45702"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54AAF8C-D5F7-4BA9-BFE7-24A257B7F4B8}"/>
              </a:ext>
            </a:extLst>
          </p:cNvPr>
          <p:cNvSpPr>
            <a:spLocks noGrp="1" noChangeArrowheads="1"/>
          </p:cNvSpPr>
          <p:nvPr>
            <p:ph type="title"/>
          </p:nvPr>
        </p:nvSpPr>
        <p:spPr>
          <a:xfrm>
            <a:off x="179388" y="44450"/>
            <a:ext cx="8964612" cy="576263"/>
          </a:xfrm>
        </p:spPr>
        <p:txBody>
          <a:bodyPr/>
          <a:lstStyle/>
          <a:p>
            <a:pPr eaLnBrk="1" hangingPunct="1"/>
            <a:r>
              <a:rPr lang="de-DE" altLang="nl-BE" b="0"/>
              <a:t>Die Verträge – Grundlage für eine demokratische und rechtsstaatliche Zusammenarbeit</a:t>
            </a:r>
            <a:endParaRPr lang="en-US" altLang="en-US" b="0"/>
          </a:p>
        </p:txBody>
      </p:sp>
      <p:sp>
        <p:nvSpPr>
          <p:cNvPr id="32771" name="Text Box 20">
            <a:extLst>
              <a:ext uri="{FF2B5EF4-FFF2-40B4-BE49-F238E27FC236}">
                <a16:creationId xmlns:a16="http://schemas.microsoft.com/office/drawing/2014/main" id="{EB3EF0E9-A526-4B4A-945F-C4A0C7B4C459}"/>
              </a:ext>
            </a:extLst>
          </p:cNvPr>
          <p:cNvSpPr txBox="1">
            <a:spLocks noChangeArrowheads="1"/>
          </p:cNvSpPr>
          <p:nvPr/>
        </p:nvSpPr>
        <p:spPr bwMode="auto">
          <a:xfrm>
            <a:off x="5097463" y="1912938"/>
            <a:ext cx="4046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0">
                <a:solidFill>
                  <a:srgbClr val="595959"/>
                </a:solidFill>
              </a:rPr>
              <a:t>Europäische Gemeinschaft für Kohle und Stahl</a:t>
            </a:r>
            <a:endParaRPr lang="fr-FR" altLang="en-US" b="0">
              <a:solidFill>
                <a:srgbClr val="FF0000"/>
              </a:solidFill>
              <a:latin typeface="Arial" panose="020B0604020202020204" pitchFamily="34" charset="0"/>
            </a:endParaRPr>
          </a:p>
        </p:txBody>
      </p:sp>
      <p:sp>
        <p:nvSpPr>
          <p:cNvPr id="32772" name="Text Box 22">
            <a:extLst>
              <a:ext uri="{FF2B5EF4-FFF2-40B4-BE49-F238E27FC236}">
                <a16:creationId xmlns:a16="http://schemas.microsoft.com/office/drawing/2014/main" id="{2661C50A-0F33-4483-A784-4312092A177A}"/>
              </a:ext>
            </a:extLst>
          </p:cNvPr>
          <p:cNvSpPr txBox="1">
            <a:spLocks noChangeArrowheads="1"/>
          </p:cNvSpPr>
          <p:nvPr/>
        </p:nvSpPr>
        <p:spPr bwMode="auto">
          <a:xfrm>
            <a:off x="5097463" y="2314575"/>
            <a:ext cx="3868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0">
                <a:solidFill>
                  <a:srgbClr val="595959"/>
                </a:solidFill>
              </a:rPr>
              <a:t>Römische Verträge</a:t>
            </a:r>
          </a:p>
          <a:p>
            <a:pPr eaLnBrk="1" hangingPunct="1">
              <a:spcBef>
                <a:spcPct val="0"/>
              </a:spcBef>
              <a:buFontTx/>
              <a:buNone/>
            </a:pPr>
            <a:r>
              <a:rPr lang="en-GB" altLang="en-US" b="0">
                <a:solidFill>
                  <a:srgbClr val="595959"/>
                </a:solidFill>
              </a:rPr>
              <a:t>• </a:t>
            </a:r>
            <a:r>
              <a:rPr lang="de-DE" altLang="en-US" b="0">
                <a:solidFill>
                  <a:srgbClr val="595959"/>
                </a:solidFill>
              </a:rPr>
              <a:t>Europäischen Wirtschaftsgemeinschaft</a:t>
            </a:r>
          </a:p>
          <a:p>
            <a:pPr eaLnBrk="1" hangingPunct="1">
              <a:spcBef>
                <a:spcPct val="0"/>
              </a:spcBef>
              <a:buFontTx/>
              <a:buNone/>
            </a:pPr>
            <a:r>
              <a:rPr lang="en-GB" altLang="en-US" b="0">
                <a:solidFill>
                  <a:srgbClr val="595959"/>
                </a:solidFill>
              </a:rPr>
              <a:t>• Europäischen Atomgemeinschaft (EURATOM)</a:t>
            </a:r>
          </a:p>
        </p:txBody>
      </p:sp>
      <p:sp>
        <p:nvSpPr>
          <p:cNvPr id="32773" name="Text Box 24">
            <a:extLst>
              <a:ext uri="{FF2B5EF4-FFF2-40B4-BE49-F238E27FC236}">
                <a16:creationId xmlns:a16="http://schemas.microsoft.com/office/drawing/2014/main" id="{23B8CDDF-2E2F-42C2-B521-57311E6499A8}"/>
              </a:ext>
            </a:extLst>
          </p:cNvPr>
          <p:cNvSpPr txBox="1">
            <a:spLocks noChangeArrowheads="1"/>
          </p:cNvSpPr>
          <p:nvPr/>
        </p:nvSpPr>
        <p:spPr bwMode="auto">
          <a:xfrm>
            <a:off x="5097463" y="3179763"/>
            <a:ext cx="3529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en-US" b="0">
                <a:solidFill>
                  <a:srgbClr val="595959"/>
                </a:solidFill>
              </a:rPr>
              <a:t>Einheitliche Europäische Akte: der Binnenmarkt</a:t>
            </a:r>
          </a:p>
        </p:txBody>
      </p:sp>
      <p:sp>
        <p:nvSpPr>
          <p:cNvPr id="46086" name="Text Box 26">
            <a:extLst>
              <a:ext uri="{FF2B5EF4-FFF2-40B4-BE49-F238E27FC236}">
                <a16:creationId xmlns:a16="http://schemas.microsoft.com/office/drawing/2014/main" id="{167FAB6A-61B1-40C2-B45F-0246ACC91E6F}"/>
              </a:ext>
            </a:extLst>
          </p:cNvPr>
          <p:cNvSpPr txBox="1">
            <a:spLocks noChangeArrowheads="1"/>
          </p:cNvSpPr>
          <p:nvPr/>
        </p:nvSpPr>
        <p:spPr bwMode="auto">
          <a:xfrm>
            <a:off x="5097463" y="3609975"/>
            <a:ext cx="3178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b="0" dirty="0" err="1">
                <a:solidFill>
                  <a:schemeClr val="tx2">
                    <a:lumMod val="65000"/>
                    <a:lumOff val="35000"/>
                  </a:schemeClr>
                </a:solidFill>
              </a:rPr>
              <a:t>Vertrag</a:t>
            </a:r>
            <a:r>
              <a:rPr lang="en-GB" altLang="en-US" b="0" dirty="0">
                <a:solidFill>
                  <a:schemeClr val="tx2">
                    <a:lumMod val="65000"/>
                    <a:lumOff val="35000"/>
                  </a:schemeClr>
                </a:solidFill>
              </a:rPr>
              <a:t> </a:t>
            </a:r>
            <a:r>
              <a:rPr lang="en-GB" altLang="en-US" b="0" dirty="0" err="1">
                <a:solidFill>
                  <a:schemeClr val="tx2">
                    <a:lumMod val="65000"/>
                    <a:lumOff val="35000"/>
                  </a:schemeClr>
                </a:solidFill>
              </a:rPr>
              <a:t>zur</a:t>
            </a:r>
            <a:r>
              <a:rPr lang="en-GB" altLang="en-US" b="0" dirty="0">
                <a:solidFill>
                  <a:schemeClr val="tx2">
                    <a:lumMod val="65000"/>
                    <a:lumOff val="35000"/>
                  </a:schemeClr>
                </a:solidFill>
              </a:rPr>
              <a:t> </a:t>
            </a:r>
            <a:r>
              <a:rPr lang="en-GB" altLang="en-US" b="0" dirty="0" err="1">
                <a:solidFill>
                  <a:schemeClr val="tx2">
                    <a:lumMod val="65000"/>
                    <a:lumOff val="35000"/>
                  </a:schemeClr>
                </a:solidFill>
              </a:rPr>
              <a:t>Europäischen</a:t>
            </a:r>
            <a:r>
              <a:rPr lang="en-GB" altLang="en-US" b="0" dirty="0">
                <a:solidFill>
                  <a:schemeClr val="tx2">
                    <a:lumMod val="65000"/>
                    <a:lumOff val="35000"/>
                  </a:schemeClr>
                </a:solidFill>
              </a:rPr>
              <a:t> Union – </a:t>
            </a:r>
          </a:p>
          <a:p>
            <a:pPr>
              <a:spcBef>
                <a:spcPct val="0"/>
              </a:spcBef>
              <a:buFontTx/>
              <a:buNone/>
              <a:defRPr/>
            </a:pPr>
            <a:r>
              <a:rPr lang="en-GB" altLang="en-US" b="0" dirty="0" err="1">
                <a:solidFill>
                  <a:schemeClr val="tx2">
                    <a:lumMod val="65000"/>
                    <a:lumOff val="35000"/>
                  </a:schemeClr>
                </a:solidFill>
              </a:rPr>
              <a:t>Maastrichter</a:t>
            </a:r>
            <a:r>
              <a:rPr lang="en-GB" altLang="en-US" b="0" dirty="0">
                <a:solidFill>
                  <a:schemeClr val="tx2">
                    <a:lumMod val="65000"/>
                    <a:lumOff val="35000"/>
                  </a:schemeClr>
                </a:solidFill>
              </a:rPr>
              <a:t> </a:t>
            </a:r>
            <a:r>
              <a:rPr lang="en-GB" altLang="en-US" b="0" dirty="0" err="1">
                <a:solidFill>
                  <a:schemeClr val="tx2">
                    <a:lumMod val="65000"/>
                    <a:lumOff val="35000"/>
                  </a:schemeClr>
                </a:solidFill>
              </a:rPr>
              <a:t>Vertrag</a:t>
            </a:r>
            <a:endParaRPr lang="fr-FR" altLang="en-US" b="0" dirty="0">
              <a:solidFill>
                <a:schemeClr val="tx2">
                  <a:lumMod val="65000"/>
                  <a:lumOff val="35000"/>
                </a:schemeClr>
              </a:solidFill>
            </a:endParaRPr>
          </a:p>
        </p:txBody>
      </p:sp>
      <p:sp>
        <p:nvSpPr>
          <p:cNvPr id="32775" name="Text Box 28">
            <a:extLst>
              <a:ext uri="{FF2B5EF4-FFF2-40B4-BE49-F238E27FC236}">
                <a16:creationId xmlns:a16="http://schemas.microsoft.com/office/drawing/2014/main" id="{579A0F8A-09FB-4FF9-AB06-993B1EAF099F}"/>
              </a:ext>
            </a:extLst>
          </p:cNvPr>
          <p:cNvSpPr txBox="1">
            <a:spLocks noChangeArrowheads="1"/>
          </p:cNvSpPr>
          <p:nvPr/>
        </p:nvSpPr>
        <p:spPr bwMode="auto">
          <a:xfrm>
            <a:off x="5097463" y="4148138"/>
            <a:ext cx="33131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0">
                <a:solidFill>
                  <a:srgbClr val="595959"/>
                </a:solidFill>
              </a:rPr>
              <a:t>Vertrag von Amsterdam</a:t>
            </a:r>
            <a:endParaRPr lang="fr-FR" altLang="en-US" b="0">
              <a:solidFill>
                <a:srgbClr val="595959"/>
              </a:solidFill>
            </a:endParaRPr>
          </a:p>
        </p:txBody>
      </p:sp>
      <p:sp>
        <p:nvSpPr>
          <p:cNvPr id="32776" name="Text Box 19">
            <a:extLst>
              <a:ext uri="{FF2B5EF4-FFF2-40B4-BE49-F238E27FC236}">
                <a16:creationId xmlns:a16="http://schemas.microsoft.com/office/drawing/2014/main" id="{B21D9C21-8A06-4F13-9A53-E6B5615DBBB4}"/>
              </a:ext>
            </a:extLst>
          </p:cNvPr>
          <p:cNvSpPr txBox="1">
            <a:spLocks noChangeArrowheads="1"/>
          </p:cNvSpPr>
          <p:nvPr/>
        </p:nvSpPr>
        <p:spPr bwMode="auto">
          <a:xfrm>
            <a:off x="4140200" y="1901825"/>
            <a:ext cx="1028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a:solidFill>
                  <a:srgbClr val="359AC2"/>
                </a:solidFill>
              </a:rPr>
              <a:t>1952</a:t>
            </a:r>
            <a:endParaRPr lang="en-US" altLang="en-US" sz="1800" b="0">
              <a:solidFill>
                <a:srgbClr val="359AC2"/>
              </a:solidFill>
            </a:endParaRPr>
          </a:p>
        </p:txBody>
      </p:sp>
      <p:sp>
        <p:nvSpPr>
          <p:cNvPr id="32777" name="Text Box 21">
            <a:extLst>
              <a:ext uri="{FF2B5EF4-FFF2-40B4-BE49-F238E27FC236}">
                <a16:creationId xmlns:a16="http://schemas.microsoft.com/office/drawing/2014/main" id="{3FE8EAF4-FE70-4C14-88DB-0BA9C73198E9}"/>
              </a:ext>
            </a:extLst>
          </p:cNvPr>
          <p:cNvSpPr txBox="1">
            <a:spLocks noChangeArrowheads="1"/>
          </p:cNvSpPr>
          <p:nvPr/>
        </p:nvSpPr>
        <p:spPr bwMode="auto">
          <a:xfrm>
            <a:off x="4140200" y="2303463"/>
            <a:ext cx="1028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a:solidFill>
                  <a:srgbClr val="359AC2"/>
                </a:solidFill>
              </a:rPr>
              <a:t>1958</a:t>
            </a:r>
            <a:endParaRPr lang="en-US" altLang="en-US" sz="1800" b="0">
              <a:solidFill>
                <a:srgbClr val="359AC2"/>
              </a:solidFill>
            </a:endParaRPr>
          </a:p>
        </p:txBody>
      </p:sp>
      <p:sp>
        <p:nvSpPr>
          <p:cNvPr id="32778" name="Text Box 23">
            <a:extLst>
              <a:ext uri="{FF2B5EF4-FFF2-40B4-BE49-F238E27FC236}">
                <a16:creationId xmlns:a16="http://schemas.microsoft.com/office/drawing/2014/main" id="{4CFA746C-CBDF-49CD-8BB5-BD013239AD09}"/>
              </a:ext>
            </a:extLst>
          </p:cNvPr>
          <p:cNvSpPr txBox="1">
            <a:spLocks noChangeArrowheads="1"/>
          </p:cNvSpPr>
          <p:nvPr/>
        </p:nvSpPr>
        <p:spPr bwMode="auto">
          <a:xfrm>
            <a:off x="4140200" y="3187700"/>
            <a:ext cx="1028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a:solidFill>
                  <a:srgbClr val="359AC2"/>
                </a:solidFill>
              </a:rPr>
              <a:t>1987</a:t>
            </a:r>
            <a:endParaRPr lang="en-US" altLang="en-US" sz="1800" b="0">
              <a:solidFill>
                <a:srgbClr val="359AC2"/>
              </a:solidFill>
            </a:endParaRPr>
          </a:p>
        </p:txBody>
      </p:sp>
      <p:sp>
        <p:nvSpPr>
          <p:cNvPr id="32779" name="Text Box 25">
            <a:extLst>
              <a:ext uri="{FF2B5EF4-FFF2-40B4-BE49-F238E27FC236}">
                <a16:creationId xmlns:a16="http://schemas.microsoft.com/office/drawing/2014/main" id="{1CE21A23-11F0-4498-8C7B-2EE3B8B4F754}"/>
              </a:ext>
            </a:extLst>
          </p:cNvPr>
          <p:cNvSpPr txBox="1">
            <a:spLocks noChangeArrowheads="1"/>
          </p:cNvSpPr>
          <p:nvPr/>
        </p:nvSpPr>
        <p:spPr bwMode="auto">
          <a:xfrm>
            <a:off x="4140200" y="3671888"/>
            <a:ext cx="1028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a:solidFill>
                  <a:srgbClr val="359AC2"/>
                </a:solidFill>
              </a:rPr>
              <a:t>1993</a:t>
            </a:r>
            <a:endParaRPr lang="en-US" altLang="en-US" sz="1800" b="0">
              <a:solidFill>
                <a:srgbClr val="359AC2"/>
              </a:solidFill>
            </a:endParaRPr>
          </a:p>
        </p:txBody>
      </p:sp>
      <p:sp>
        <p:nvSpPr>
          <p:cNvPr id="32780" name="Text Box 27">
            <a:extLst>
              <a:ext uri="{FF2B5EF4-FFF2-40B4-BE49-F238E27FC236}">
                <a16:creationId xmlns:a16="http://schemas.microsoft.com/office/drawing/2014/main" id="{E6FAF5B0-A29B-4CBE-92CA-5F9EE8BEE751}"/>
              </a:ext>
            </a:extLst>
          </p:cNvPr>
          <p:cNvSpPr txBox="1">
            <a:spLocks noChangeArrowheads="1"/>
          </p:cNvSpPr>
          <p:nvPr/>
        </p:nvSpPr>
        <p:spPr bwMode="auto">
          <a:xfrm>
            <a:off x="4140200" y="4103688"/>
            <a:ext cx="1052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a:solidFill>
                  <a:srgbClr val="359AC2"/>
                </a:solidFill>
              </a:rPr>
              <a:t>1999</a:t>
            </a:r>
          </a:p>
        </p:txBody>
      </p:sp>
      <p:sp>
        <p:nvSpPr>
          <p:cNvPr id="32781" name="Text Box 29">
            <a:extLst>
              <a:ext uri="{FF2B5EF4-FFF2-40B4-BE49-F238E27FC236}">
                <a16:creationId xmlns:a16="http://schemas.microsoft.com/office/drawing/2014/main" id="{829E097E-8C93-48FE-A23F-4DC138611ED4}"/>
              </a:ext>
            </a:extLst>
          </p:cNvPr>
          <p:cNvSpPr txBox="1">
            <a:spLocks noChangeArrowheads="1"/>
          </p:cNvSpPr>
          <p:nvPr/>
        </p:nvSpPr>
        <p:spPr bwMode="auto">
          <a:xfrm>
            <a:off x="4140200" y="4535488"/>
            <a:ext cx="1028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a:solidFill>
                  <a:srgbClr val="359AC2"/>
                </a:solidFill>
              </a:rPr>
              <a:t>2003</a:t>
            </a:r>
            <a:endParaRPr lang="en-US" altLang="en-US" sz="1800" b="0">
              <a:solidFill>
                <a:srgbClr val="359AC2"/>
              </a:solidFill>
            </a:endParaRPr>
          </a:p>
        </p:txBody>
      </p:sp>
      <p:sp>
        <p:nvSpPr>
          <p:cNvPr id="32782" name="Text Box 30">
            <a:extLst>
              <a:ext uri="{FF2B5EF4-FFF2-40B4-BE49-F238E27FC236}">
                <a16:creationId xmlns:a16="http://schemas.microsoft.com/office/drawing/2014/main" id="{C5F4FAB2-9F22-442F-AADF-53260BD5D1A4}"/>
              </a:ext>
            </a:extLst>
          </p:cNvPr>
          <p:cNvSpPr txBox="1">
            <a:spLocks noChangeArrowheads="1"/>
          </p:cNvSpPr>
          <p:nvPr/>
        </p:nvSpPr>
        <p:spPr bwMode="auto">
          <a:xfrm>
            <a:off x="5097463" y="4576763"/>
            <a:ext cx="35290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0">
                <a:solidFill>
                  <a:srgbClr val="595959"/>
                </a:solidFill>
              </a:rPr>
              <a:t>Vertrag von Nizza</a:t>
            </a:r>
            <a:endParaRPr lang="en-GB" altLang="en-US">
              <a:solidFill>
                <a:srgbClr val="595959"/>
              </a:solidFill>
              <a:latin typeface="Arial" panose="020B0604020202020204" pitchFamily="34" charset="0"/>
            </a:endParaRPr>
          </a:p>
        </p:txBody>
      </p:sp>
      <p:sp>
        <p:nvSpPr>
          <p:cNvPr id="32783" name="Text Box 29">
            <a:extLst>
              <a:ext uri="{FF2B5EF4-FFF2-40B4-BE49-F238E27FC236}">
                <a16:creationId xmlns:a16="http://schemas.microsoft.com/office/drawing/2014/main" id="{C8A55DDA-4611-4155-A73E-1E8719475756}"/>
              </a:ext>
            </a:extLst>
          </p:cNvPr>
          <p:cNvSpPr txBox="1">
            <a:spLocks noChangeArrowheads="1"/>
          </p:cNvSpPr>
          <p:nvPr/>
        </p:nvSpPr>
        <p:spPr bwMode="auto">
          <a:xfrm rot="10800000" flipV="1">
            <a:off x="4151313" y="4967288"/>
            <a:ext cx="1041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a:solidFill>
                  <a:srgbClr val="359AC2"/>
                </a:solidFill>
              </a:rPr>
              <a:t>2009</a:t>
            </a:r>
            <a:endParaRPr lang="en-US" altLang="en-US" sz="1800" b="0">
              <a:solidFill>
                <a:srgbClr val="359AC2"/>
              </a:solidFill>
            </a:endParaRPr>
          </a:p>
        </p:txBody>
      </p:sp>
      <p:sp>
        <p:nvSpPr>
          <p:cNvPr id="32784" name="Text Box 30">
            <a:extLst>
              <a:ext uri="{FF2B5EF4-FFF2-40B4-BE49-F238E27FC236}">
                <a16:creationId xmlns:a16="http://schemas.microsoft.com/office/drawing/2014/main" id="{870636F7-1D8E-443B-AAAD-2D90F658D0F0}"/>
              </a:ext>
            </a:extLst>
          </p:cNvPr>
          <p:cNvSpPr txBox="1">
            <a:spLocks noChangeArrowheads="1"/>
          </p:cNvSpPr>
          <p:nvPr/>
        </p:nvSpPr>
        <p:spPr bwMode="auto">
          <a:xfrm>
            <a:off x="5097463" y="5019675"/>
            <a:ext cx="35194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0">
                <a:solidFill>
                  <a:srgbClr val="595959"/>
                </a:solidFill>
              </a:rPr>
              <a:t>Vertrag von Lissabon</a:t>
            </a:r>
            <a:endParaRPr lang="en-GB" altLang="en-US">
              <a:solidFill>
                <a:srgbClr val="595959"/>
              </a:solidFill>
              <a:latin typeface="Arial" panose="020B0604020202020204" pitchFamily="34" charset="0"/>
            </a:endParaRPr>
          </a:p>
        </p:txBody>
      </p:sp>
      <p:pic>
        <p:nvPicPr>
          <p:cNvPr id="32785" name="Picture 1">
            <a:extLst>
              <a:ext uri="{FF2B5EF4-FFF2-40B4-BE49-F238E27FC236}">
                <a16:creationId xmlns:a16="http://schemas.microsoft.com/office/drawing/2014/main" id="{7C80195C-2D15-4FA9-9D7A-39F671A676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875" y="1708150"/>
            <a:ext cx="3259138"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35DFB91-C586-42E8-A09B-A522B6232AA4}"/>
              </a:ext>
            </a:extLst>
          </p:cNvPr>
          <p:cNvSpPr>
            <a:spLocks noGrp="1" noChangeArrowheads="1"/>
          </p:cNvSpPr>
          <p:nvPr>
            <p:ph type="title"/>
          </p:nvPr>
        </p:nvSpPr>
        <p:spPr>
          <a:xfrm>
            <a:off x="250825" y="44450"/>
            <a:ext cx="6913563" cy="596900"/>
          </a:xfrm>
        </p:spPr>
        <p:txBody>
          <a:bodyPr/>
          <a:lstStyle/>
          <a:p>
            <a:pPr eaLnBrk="1" hangingPunct="1"/>
            <a:r>
              <a:rPr lang="de-DE" altLang="nl-BE" b="0"/>
              <a:t>Die EU-Charta der Grundrechte </a:t>
            </a:r>
            <a:endParaRPr lang="en-US" altLang="nl-BE" b="0"/>
          </a:p>
        </p:txBody>
      </p:sp>
      <p:sp>
        <p:nvSpPr>
          <p:cNvPr id="34819" name="TextBox 5">
            <a:extLst>
              <a:ext uri="{FF2B5EF4-FFF2-40B4-BE49-F238E27FC236}">
                <a16:creationId xmlns:a16="http://schemas.microsoft.com/office/drawing/2014/main" id="{F426F63C-C8A1-4C5B-B053-5C4AAB1CF005}"/>
              </a:ext>
            </a:extLst>
          </p:cNvPr>
          <p:cNvSpPr txBox="1">
            <a:spLocks noChangeArrowheads="1"/>
          </p:cNvSpPr>
          <p:nvPr/>
        </p:nvSpPr>
        <p:spPr bwMode="auto">
          <a:xfrm>
            <a:off x="1157288" y="1069975"/>
            <a:ext cx="6577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en-US" sz="1800" b="0">
                <a:solidFill>
                  <a:srgbClr val="359AC2"/>
                </a:solidFill>
              </a:rPr>
              <a:t>Verbindlich für alle Aktivitäten der EU</a:t>
            </a:r>
          </a:p>
        </p:txBody>
      </p:sp>
      <p:sp>
        <p:nvSpPr>
          <p:cNvPr id="34820" name="TextBox 26">
            <a:extLst>
              <a:ext uri="{FF2B5EF4-FFF2-40B4-BE49-F238E27FC236}">
                <a16:creationId xmlns:a16="http://schemas.microsoft.com/office/drawing/2014/main" id="{755A2D1F-7278-4348-BDB5-549892E67D50}"/>
              </a:ext>
            </a:extLst>
          </p:cNvPr>
          <p:cNvSpPr txBox="1">
            <a:spLocks noChangeArrowheads="1"/>
          </p:cNvSpPr>
          <p:nvPr/>
        </p:nvSpPr>
        <p:spPr bwMode="auto">
          <a:xfrm>
            <a:off x="1157288" y="1446213"/>
            <a:ext cx="49768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en-US" sz="1800" b="0">
                <a:solidFill>
                  <a:srgbClr val="359AC2"/>
                </a:solidFill>
              </a:rPr>
              <a:t>54 Artikel unter 6 Titeln</a:t>
            </a:r>
            <a:r>
              <a:rPr lang="en-GB" altLang="en-US" sz="1800" b="0">
                <a:solidFill>
                  <a:srgbClr val="359AC2"/>
                </a:solidFill>
              </a:rPr>
              <a:t> </a:t>
            </a:r>
            <a:endParaRPr lang="en-US" altLang="en-US" sz="1800" b="0">
              <a:solidFill>
                <a:srgbClr val="359AC2"/>
              </a:solidFill>
            </a:endParaRPr>
          </a:p>
          <a:p>
            <a:pPr algn="ctr" eaLnBrk="1" hangingPunct="1">
              <a:spcBef>
                <a:spcPct val="0"/>
              </a:spcBef>
              <a:buFontTx/>
              <a:buNone/>
            </a:pPr>
            <a:endParaRPr lang="en-US" altLang="en-US" sz="1600" b="0">
              <a:solidFill>
                <a:srgbClr val="000000"/>
              </a:solidFill>
            </a:endParaRPr>
          </a:p>
        </p:txBody>
      </p:sp>
      <p:pic>
        <p:nvPicPr>
          <p:cNvPr id="34821" name="Picture 1">
            <a:extLst>
              <a:ext uri="{FF2B5EF4-FFF2-40B4-BE49-F238E27FC236}">
                <a16:creationId xmlns:a16="http://schemas.microsoft.com/office/drawing/2014/main" id="{42134A97-B325-4E87-899D-B1FAA9A988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5213" y="2066925"/>
            <a:ext cx="6964362"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5">
            <a:extLst>
              <a:ext uri="{FF2B5EF4-FFF2-40B4-BE49-F238E27FC236}">
                <a16:creationId xmlns:a16="http://schemas.microsoft.com/office/drawing/2014/main" id="{E1D70AFE-8F67-4698-BBF2-0ACCE35162C9}"/>
              </a:ext>
            </a:extLst>
          </p:cNvPr>
          <p:cNvSpPr txBox="1">
            <a:spLocks noChangeArrowheads="1"/>
          </p:cNvSpPr>
          <p:nvPr/>
        </p:nvSpPr>
        <p:spPr bwMode="auto">
          <a:xfrm>
            <a:off x="4462463" y="2195513"/>
            <a:ext cx="1063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a:solidFill>
                  <a:srgbClr val="595959"/>
                </a:solidFill>
              </a:rPr>
              <a:t>Freiheiten</a:t>
            </a:r>
            <a:endParaRPr lang="en-US" altLang="en-US">
              <a:solidFill>
                <a:srgbClr val="595959"/>
              </a:solidFill>
            </a:endParaRPr>
          </a:p>
        </p:txBody>
      </p:sp>
      <p:sp>
        <p:nvSpPr>
          <p:cNvPr id="34823" name="TextBox 5">
            <a:extLst>
              <a:ext uri="{FF2B5EF4-FFF2-40B4-BE49-F238E27FC236}">
                <a16:creationId xmlns:a16="http://schemas.microsoft.com/office/drawing/2014/main" id="{1EA13DFD-9338-4624-8197-A924DB65C3EF}"/>
              </a:ext>
            </a:extLst>
          </p:cNvPr>
          <p:cNvSpPr txBox="1">
            <a:spLocks noChangeArrowheads="1"/>
          </p:cNvSpPr>
          <p:nvPr/>
        </p:nvSpPr>
        <p:spPr bwMode="auto">
          <a:xfrm>
            <a:off x="6681788" y="2195513"/>
            <a:ext cx="10525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a:solidFill>
                  <a:srgbClr val="595959"/>
                </a:solidFill>
              </a:rPr>
              <a:t>Gleichheit</a:t>
            </a:r>
            <a:endParaRPr lang="en-US" altLang="en-US">
              <a:solidFill>
                <a:srgbClr val="595959"/>
              </a:solidFill>
            </a:endParaRPr>
          </a:p>
        </p:txBody>
      </p:sp>
      <p:sp>
        <p:nvSpPr>
          <p:cNvPr id="34824" name="TextBox 5">
            <a:extLst>
              <a:ext uri="{FF2B5EF4-FFF2-40B4-BE49-F238E27FC236}">
                <a16:creationId xmlns:a16="http://schemas.microsoft.com/office/drawing/2014/main" id="{BF6558C3-6149-4E0F-AE56-18A32A8A9D50}"/>
              </a:ext>
            </a:extLst>
          </p:cNvPr>
          <p:cNvSpPr txBox="1">
            <a:spLocks noChangeArrowheads="1"/>
          </p:cNvSpPr>
          <p:nvPr/>
        </p:nvSpPr>
        <p:spPr bwMode="auto">
          <a:xfrm>
            <a:off x="2262188" y="4400550"/>
            <a:ext cx="1089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a:solidFill>
                  <a:srgbClr val="595959"/>
                </a:solidFill>
              </a:rPr>
              <a:t>Solidarität</a:t>
            </a:r>
            <a:endParaRPr lang="en-US" altLang="en-US">
              <a:solidFill>
                <a:srgbClr val="595959"/>
              </a:solidFill>
            </a:endParaRPr>
          </a:p>
        </p:txBody>
      </p:sp>
      <p:sp>
        <p:nvSpPr>
          <p:cNvPr id="34825" name="TextBox 5">
            <a:extLst>
              <a:ext uri="{FF2B5EF4-FFF2-40B4-BE49-F238E27FC236}">
                <a16:creationId xmlns:a16="http://schemas.microsoft.com/office/drawing/2014/main" id="{04B68314-1D3A-4C91-90ED-5586DFAAFB07}"/>
              </a:ext>
            </a:extLst>
          </p:cNvPr>
          <p:cNvSpPr txBox="1">
            <a:spLocks noChangeArrowheads="1"/>
          </p:cNvSpPr>
          <p:nvPr/>
        </p:nvSpPr>
        <p:spPr bwMode="auto">
          <a:xfrm>
            <a:off x="4191000" y="4400550"/>
            <a:ext cx="1325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GB" altLang="en-US">
                <a:solidFill>
                  <a:srgbClr val="595959"/>
                </a:solidFill>
              </a:rPr>
              <a:t>Bürgerrechte</a:t>
            </a:r>
          </a:p>
        </p:txBody>
      </p:sp>
      <p:sp>
        <p:nvSpPr>
          <p:cNvPr id="34826" name="TextBox 5">
            <a:extLst>
              <a:ext uri="{FF2B5EF4-FFF2-40B4-BE49-F238E27FC236}">
                <a16:creationId xmlns:a16="http://schemas.microsoft.com/office/drawing/2014/main" id="{8C78C2A1-3BB3-41F8-B2CA-0B7FEB181F2E}"/>
              </a:ext>
            </a:extLst>
          </p:cNvPr>
          <p:cNvSpPr txBox="1">
            <a:spLocks noChangeArrowheads="1"/>
          </p:cNvSpPr>
          <p:nvPr/>
        </p:nvSpPr>
        <p:spPr bwMode="auto">
          <a:xfrm>
            <a:off x="7050088" y="4400550"/>
            <a:ext cx="684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a:solidFill>
                  <a:srgbClr val="595959"/>
                </a:solidFill>
              </a:rPr>
              <a:t>Justiz</a:t>
            </a:r>
            <a:endParaRPr lang="en-US" altLang="en-US">
              <a:solidFill>
                <a:srgbClr val="595959"/>
              </a:solidFill>
            </a:endParaRPr>
          </a:p>
        </p:txBody>
      </p:sp>
      <p:sp>
        <p:nvSpPr>
          <p:cNvPr id="34827" name="TextBox 5">
            <a:extLst>
              <a:ext uri="{FF2B5EF4-FFF2-40B4-BE49-F238E27FC236}">
                <a16:creationId xmlns:a16="http://schemas.microsoft.com/office/drawing/2014/main" id="{E49AB647-093E-4595-ACB4-0A17BE8C6E81}"/>
              </a:ext>
            </a:extLst>
          </p:cNvPr>
          <p:cNvSpPr txBox="1">
            <a:spLocks noChangeArrowheads="1"/>
          </p:cNvSpPr>
          <p:nvPr/>
        </p:nvSpPr>
        <p:spPr bwMode="auto">
          <a:xfrm>
            <a:off x="2587625" y="2195513"/>
            <a:ext cx="754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a:solidFill>
                  <a:srgbClr val="595959"/>
                </a:solidFill>
              </a:rPr>
              <a:t>Würde</a:t>
            </a:r>
            <a:endParaRPr lang="en-US" altLang="en-US">
              <a:solidFill>
                <a:srgbClr val="59595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a:extLst>
              <a:ext uri="{FF2B5EF4-FFF2-40B4-BE49-F238E27FC236}">
                <a16:creationId xmlns:a16="http://schemas.microsoft.com/office/drawing/2014/main" id="{4A0A1F04-7BAB-4C71-997B-6D1BD14E66FF}"/>
              </a:ext>
            </a:extLst>
          </p:cNvPr>
          <p:cNvSpPr>
            <a:spLocks noGrp="1"/>
          </p:cNvSpPr>
          <p:nvPr>
            <p:ph type="title"/>
          </p:nvPr>
        </p:nvSpPr>
        <p:spPr>
          <a:xfrm>
            <a:off x="628650" y="0"/>
            <a:ext cx="7886700" cy="723900"/>
          </a:xfrm>
        </p:spPr>
        <p:txBody>
          <a:bodyPr/>
          <a:lstStyle/>
          <a:p>
            <a:pPr eaLnBrk="1" hangingPunct="1"/>
            <a:r>
              <a:rPr lang="de-DE" altLang="en-US" sz="2000">
                <a:solidFill>
                  <a:schemeClr val="bg1"/>
                </a:solidFill>
                <a:latin typeface="Verdana" panose="020B0604030504040204" pitchFamily="34" charset="0"/>
                <a:ea typeface="Verdana" panose="020B0604030504040204" pitchFamily="34" charset="0"/>
                <a:cs typeface="Verdana" panose="020B0604030504040204" pitchFamily="34" charset="0"/>
              </a:rPr>
              <a:t>Die Bevölkerung der EU im weltweiten Vergleich</a:t>
            </a:r>
            <a:endParaRPr lang="nl-BE" altLang="en-US"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6867" name="Rectangle 5">
            <a:extLst>
              <a:ext uri="{FF2B5EF4-FFF2-40B4-BE49-F238E27FC236}">
                <a16:creationId xmlns:a16="http://schemas.microsoft.com/office/drawing/2014/main" id="{3CE70E50-7BE0-4E99-AAA7-5CAA78030F97}"/>
              </a:ext>
            </a:extLst>
          </p:cNvPr>
          <p:cNvSpPr>
            <a:spLocks noChangeArrowheads="1"/>
          </p:cNvSpPr>
          <p:nvPr/>
        </p:nvSpPr>
        <p:spPr bwMode="auto">
          <a:xfrm>
            <a:off x="2200275" y="1098550"/>
            <a:ext cx="4470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rgbClr val="359AC2"/>
                </a:solidFill>
                <a:latin typeface="Verdana" panose="020B0604030504040204" pitchFamily="34" charset="0"/>
              </a:rPr>
              <a:t>Bevölkerung in Millionen</a:t>
            </a:r>
          </a:p>
        </p:txBody>
      </p:sp>
      <p:graphicFrame>
        <p:nvGraphicFramePr>
          <p:cNvPr id="5" name="Chart 4">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384185601"/>
              </p:ext>
            </p:extLst>
          </p:nvPr>
        </p:nvGraphicFramePr>
        <p:xfrm>
          <a:off x="1728787" y="1955800"/>
          <a:ext cx="5686425" cy="39433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_template1-PUB">
  <a:themeElements>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1-PU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1-PU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1-PU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1-PU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1-PU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1-PU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1-PU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1-PU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1-PU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1-PU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1-PU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1-PU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1-PUB">
  <a:themeElements>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1-PU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1-PU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1-PU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1-PU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1-PU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1-PU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1-PU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1-PU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1-PU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1-PU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1-PU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1-PU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mplate1-PUB">
  <a:themeElements>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1-PU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1-PU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1-PU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1-PU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1-PU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1-PU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1-PU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1-PU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1-PU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1-PU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1-PU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1-PU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2927</Words>
  <Application>Microsoft Macintosh PowerPoint</Application>
  <PresentationFormat>Bildschirmpräsentation (4:3)</PresentationFormat>
  <Paragraphs>429</Paragraphs>
  <Slides>45</Slides>
  <Notes>36</Notes>
  <HiddenSlides>0</HiddenSlides>
  <MMClips>0</MMClips>
  <ScaleCrop>false</ScaleCrop>
  <HeadingPairs>
    <vt:vector size="6" baseType="variant">
      <vt:variant>
        <vt:lpstr>Verwendete Schriftarten</vt:lpstr>
      </vt:variant>
      <vt:variant>
        <vt:i4>4</vt:i4>
      </vt:variant>
      <vt:variant>
        <vt:lpstr>Design</vt:lpstr>
      </vt:variant>
      <vt:variant>
        <vt:i4>15</vt:i4>
      </vt:variant>
      <vt:variant>
        <vt:lpstr>Folientitel</vt:lpstr>
      </vt:variant>
      <vt:variant>
        <vt:i4>45</vt:i4>
      </vt:variant>
    </vt:vector>
  </HeadingPairs>
  <TitlesOfParts>
    <vt:vector size="64" baseType="lpstr">
      <vt:lpstr>Arial</vt:lpstr>
      <vt:lpstr>Calibri</vt:lpstr>
      <vt:lpstr>Calibri Light</vt:lpstr>
      <vt:lpstr>Verdana</vt:lpstr>
      <vt:lpstr>Office Theme</vt:lpstr>
      <vt:lpstr>template1-PUB</vt:lpstr>
      <vt:lpstr>2_Office Theme</vt:lpstr>
      <vt:lpstr>1_template1-PUB</vt:lpstr>
      <vt:lpstr>3_Office Theme</vt:lpstr>
      <vt:lpstr>7_Office Theme</vt:lpstr>
      <vt:lpstr>9_Office Theme</vt:lpstr>
      <vt:lpstr>12_Office Theme</vt:lpstr>
      <vt:lpstr>17_Office Theme</vt:lpstr>
      <vt:lpstr>18_Office Theme</vt:lpstr>
      <vt:lpstr>23_Office Theme</vt:lpstr>
      <vt:lpstr>24_Office Theme</vt:lpstr>
      <vt:lpstr>27_Office Theme</vt:lpstr>
      <vt:lpstr>2_template1-PUB</vt:lpstr>
      <vt:lpstr>Office Theme</vt:lpstr>
      <vt:lpstr>Die Europäische Union: 446 Millionen Bürger – 27 Länder </vt:lpstr>
      <vt:lpstr>PowerPoint-Präsentation</vt:lpstr>
      <vt:lpstr>Die Symbole der EU</vt:lpstr>
      <vt:lpstr>24 Amtssprachen</vt:lpstr>
      <vt:lpstr>Die große Erweiterung: Vereinigung von Ost und West</vt:lpstr>
      <vt:lpstr>Kandidatenländer und potenzielle Kandidatenländer</vt:lpstr>
      <vt:lpstr>Die Verträge – Grundlage für eine demokratische und rechtsstaatliche Zusammenarbeit</vt:lpstr>
      <vt:lpstr>Die EU-Charta der Grundrechte </vt:lpstr>
      <vt:lpstr>Die Bevölkerung der EU im weltweiten Vergleich</vt:lpstr>
      <vt:lpstr>Wie viele Menschen leben in der EU? </vt:lpstr>
      <vt:lpstr>Die europäische Wirtschaft: Gemeinsam stärker </vt:lpstr>
      <vt:lpstr>Ein Investitionsplan für Europa</vt:lpstr>
      <vt:lpstr>Bankenunion: sichere und zuverlässige Banken</vt:lpstr>
      <vt:lpstr>Wofür werden die EU-Gelder ausgegeben?</vt:lpstr>
      <vt:lpstr>Klimawandel – die ehrgeizigen Ziele der EU</vt:lpstr>
      <vt:lpstr>Der Euro – eine einheitliche Währung für Europa</vt:lpstr>
      <vt:lpstr>Der Binnenmarkt: Entscheidungsfreiheit</vt:lpstr>
      <vt:lpstr> „Connecting Europe“: Digitaler Binnenmarkt</vt:lpstr>
      <vt:lpstr>Soziales Europa</vt:lpstr>
      <vt:lpstr>Freizügigkeit</vt:lpstr>
      <vt:lpstr>Zum Lernen ins Ausland </vt:lpstr>
      <vt:lpstr>Raum der Freiheit, der Sicherheit und des Rechts</vt:lpstr>
      <vt:lpstr>Die EU: Garant für Frieden und Wohlstand</vt:lpstr>
      <vt:lpstr>Die EU: Engere Zusammenarbeit in Sicherheits- und Verteidigungsfragen</vt:lpstr>
      <vt:lpstr>Die EU ist der weltweit größte Geber von Entwicklungshilfe</vt:lpstr>
      <vt:lpstr>Gleichstellung der Geschlechter</vt:lpstr>
      <vt:lpstr>Gesundheit und Umwelt verbessern</vt:lpstr>
      <vt:lpstr>Verbraucherschutz</vt:lpstr>
      <vt:lpstr>PowerPoint-Präsentation</vt:lpstr>
      <vt:lpstr>Die EU-Institutionen</vt:lpstr>
      <vt:lpstr>EU-Recht: von der Idee zur Umsetzung</vt:lpstr>
      <vt:lpstr>      Das Europäische Parlament</vt:lpstr>
      <vt:lpstr>      Das Europäische Parlament</vt:lpstr>
      <vt:lpstr>PowerPoint-Präsentation</vt:lpstr>
      <vt:lpstr>Ministerrat - So wird gewählt</vt:lpstr>
      <vt:lpstr>Gipfeltreffen im Europäischen Rat</vt:lpstr>
      <vt:lpstr>PowerPoint-Präsentation</vt:lpstr>
      <vt:lpstr>PowerPoint-Präsentation</vt:lpstr>
      <vt:lpstr>PowerPoint-Präsentation</vt:lpstr>
      <vt:lpstr>Die europäische Bürgerbeauftragte</vt:lpstr>
      <vt:lpstr>PowerPoint-Präsentation</vt:lpstr>
      <vt:lpstr>PowerPoint-Präsentation</vt:lpstr>
      <vt:lpstr>PowerPoint-Präsentation</vt:lpstr>
      <vt:lpstr>PowerPoint-Präsentation</vt:lpstr>
      <vt:lpstr>Die EU kontaktieren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2015-01-27T13:27:38Z</dcterms:created>
  <dcterms:modified xsi:type="dcterms:W3CDTF">2022-10-02T10:41:37Z</dcterms:modified>
  <cp:category/>
</cp:coreProperties>
</file>