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 snapToGrid="0" snapToObjects="1">
      <p:cViewPr varScale="1">
        <p:scale>
          <a:sx n="90" d="100"/>
          <a:sy n="90" d="100"/>
        </p:scale>
        <p:origin x="2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D231B-9853-974B-BB36-401A83F71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92C9BC-706B-0941-9DE6-B06060E2A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06B7C1-68E8-F146-8D91-CFC8EE01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F8505D-97BD-E942-8AA8-5228C053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958C1C-6213-224D-B98E-5D353B77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8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180EC-B74F-2841-B54B-373C30A9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14BB73-46E5-7544-826D-CEFBC564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FD6D19-5A00-7744-BAAE-4C531801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0E4D6B-3777-9547-8CF4-B822F41B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58E444-B8C3-FB48-8D58-4300AB5A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95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F2F75B-68C3-2E46-925E-06BC7F174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EBA6B7-B6EE-6C44-A5DE-BA8B2B963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6DA9F-1C2A-514E-BA73-6F56F9F7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9BB76E-6B8B-4A46-8EB3-AC089FFC9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6EF56F-FA8A-CF48-9509-C2BE4E59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80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8AE09-1876-D340-8BC4-431A14FE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A9AD8B-8D16-9243-B802-B1C7154E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463D87-3E12-6542-BBBF-045E483A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576C60-020B-B44D-A086-96D38206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B93CCC-1797-544C-AB8C-E337F438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83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4FF4B-DC2F-A74E-B694-3D41BD62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A21BD0-B7D2-1E4E-8E46-6E4CF521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FF33B-8EF3-5E41-B953-2D9027E1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21A33C-7AEE-9E4F-BBC7-03E72918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22F94D-7E0D-E244-94E1-D613F3EA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58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245D6-5919-3B42-A478-CEB9B4CD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B4EE15-FEA7-C94B-BD95-8C6C1AAF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4B9EDD-60F7-C849-8E95-3A09FB013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C9E157-3E7D-C445-82A7-6648A3D5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8503F4-F944-1C46-8C81-C51C8235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523FE3-9C75-974A-8C9E-A8AEE187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1E012-0A88-5841-8503-360952524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8A5142-001A-224B-BF0F-5ACCEFC00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121118C-1D30-D14F-97C5-DAD9D3012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965B90-945D-3A4B-8B7E-B812E783B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AC2AE9-D756-384F-8988-7743298AE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FC7685-46F7-D14E-B70A-F4E642DB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EFE6ED-8841-0046-A06B-759AFA0B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E58048-91F8-EA44-922D-070A8C7D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9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73C9F-3637-AF46-A266-283917E5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EE9C77-8D59-1B41-B780-57DA5425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12B3C0-718D-7D47-8100-57E41B5B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E49107-29D9-9A41-9D15-25B5928C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5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C526DE-D277-934F-BB0A-88383D71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D588FC-4AE4-A740-B866-1A97F4A6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A5D808-37C5-B849-A3CE-04F58551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4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04B38-14B5-2645-84A0-BB6CBD25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B52291-B73F-2E44-BA59-97D845E67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A2B923-D4AD-FA4E-A3E6-A2698DA37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02B1B6-1ED1-7E46-88D4-A180D292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1F6689-6086-8242-B727-761A2FF3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737597-E9BF-2A4E-8554-3BE68B9F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03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03464-9682-214A-8B02-C46A6CD4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90BF2B-8211-C841-B151-B1D7815EC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1AF72A-A50A-DF45-9016-B7ADEF4D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09666D-783F-5844-A2AD-EADE0183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3DB3D7-06A6-644C-A1A7-37C279A0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E3BCF1-11A7-F84B-978A-B0952AF1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88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E08ED3-DCD3-7240-AE62-BFB2800DD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C4EB-E481-BB4D-8153-1333116A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E34DF7-FDA0-E648-8ABE-76B88032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FCEA-635E-E94A-B472-3E6CCD4425CE}" type="datetimeFigureOut">
              <a:rPr lang="de-DE" smtClean="0"/>
              <a:t>08.11.20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4A8FE-7702-4149-8C94-D57D9A588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F1A94-A01D-9446-9206-1BAD4335E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69AC-F20B-254F-AF41-8DEAE8A3E4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4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E4427-180C-0149-8105-45D6C57B7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RWCO Rabatte Übungen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B2C6733-B82D-704E-B0FB-FFB5F0A18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2hlw</a:t>
            </a:r>
          </a:p>
        </p:txBody>
      </p:sp>
    </p:spTree>
    <p:extLst>
      <p:ext uri="{BB962C8B-B14F-4D97-AF65-F5344CB8AC3E}">
        <p14:creationId xmlns:p14="http://schemas.microsoft.com/office/powerpoint/2010/main" val="314190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D89C17-A228-2E4C-A3A8-F292717D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336550"/>
            <a:ext cx="9398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1071F15-FB92-D14F-95C2-0E168D0B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336550"/>
            <a:ext cx="93345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AF7C6F0-4609-F643-831F-4C19CE0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66700"/>
            <a:ext cx="92202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9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Breitbild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RWCO Rabatte Übungen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RWCO Rabatte Übungen</dc:title>
  <dc:creator>Werner Holzheu</dc:creator>
  <cp:lastModifiedBy>Werner Holzheu</cp:lastModifiedBy>
  <cp:revision>4</cp:revision>
  <dcterms:created xsi:type="dcterms:W3CDTF">2020-11-08T14:18:34Z</dcterms:created>
  <dcterms:modified xsi:type="dcterms:W3CDTF">2020-11-08T14:24:32Z</dcterms:modified>
</cp:coreProperties>
</file>