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259" r:id="rId4"/>
    <p:sldId id="258" r:id="rId5"/>
    <p:sldId id="284" r:id="rId6"/>
    <p:sldId id="262" r:id="rId7"/>
    <p:sldId id="260" r:id="rId8"/>
    <p:sldId id="261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4"/>
    <p:restoredTop sz="95958"/>
  </p:normalViewPr>
  <p:slideViewPr>
    <p:cSldViewPr snapToGrid="0" snapToObjects="1">
      <p:cViewPr varScale="1">
        <p:scale>
          <a:sx n="125" d="100"/>
          <a:sy n="125" d="100"/>
        </p:scale>
        <p:origin x="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22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8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7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6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2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3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1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3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5" r:id="rId6"/>
    <p:sldLayoutId id="2147483720" r:id="rId7"/>
    <p:sldLayoutId id="2147483721" r:id="rId8"/>
    <p:sldLayoutId id="2147483722" r:id="rId9"/>
    <p:sldLayoutId id="2147483724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05771-66B0-40F1-8F53-672F557D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32DC7D-4151-934B-BBAF-317B4BBFD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Wirtschaft spielend</a:t>
            </a: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>
                <a:solidFill>
                  <a:schemeClr val="bg1"/>
                </a:solidFill>
              </a:rPr>
              <a:t>lernen</a:t>
            </a:r>
            <a:br>
              <a:rPr lang="de-DE" sz="4800" dirty="0">
                <a:solidFill>
                  <a:schemeClr val="bg1"/>
                </a:solidFill>
              </a:rPr>
            </a:b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 err="1">
                <a:solidFill>
                  <a:schemeClr val="bg1"/>
                </a:solidFill>
              </a:rPr>
              <a:t>Mentimeter</a:t>
            </a:r>
            <a:endParaRPr lang="de-DE" sz="4800" dirty="0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72BE0-2C0F-9C45-B6DF-2F08458C2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Werner </a:t>
            </a:r>
            <a:r>
              <a:rPr lang="de-DE" sz="2000" dirty="0" err="1">
                <a:solidFill>
                  <a:schemeClr val="bg1"/>
                </a:solidFill>
              </a:rPr>
              <a:t>Holzheu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23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A6741-C07D-FC4A-9512-0818BA9B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Mentimeter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82055E-7FE8-A748-BE48-70559CE20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93" y="2043111"/>
            <a:ext cx="5299520" cy="3694176"/>
          </a:xfrm>
        </p:spPr>
        <p:txBody>
          <a:bodyPr>
            <a:normAutofit lnSpcReduction="10000"/>
          </a:bodyPr>
          <a:lstStyle/>
          <a:p>
            <a:r>
              <a:rPr lang="de-DE" dirty="0"/>
              <a:t>ARS</a:t>
            </a:r>
          </a:p>
          <a:p>
            <a:r>
              <a:rPr lang="de-DE" dirty="0"/>
              <a:t>Schwedisches Unternehmen</a:t>
            </a:r>
          </a:p>
          <a:p>
            <a:r>
              <a:rPr lang="de-DE" dirty="0"/>
              <a:t>Start </a:t>
            </a:r>
            <a:r>
              <a:rPr lang="de-DE" dirty="0" err="1"/>
              <a:t>up</a:t>
            </a:r>
            <a:r>
              <a:rPr lang="de-DE" dirty="0"/>
              <a:t> mit enormen Wachstumsraten</a:t>
            </a:r>
          </a:p>
          <a:p>
            <a:r>
              <a:rPr lang="de-DE" dirty="0"/>
              <a:t>Über 20 </a:t>
            </a:r>
            <a:r>
              <a:rPr lang="de-DE" dirty="0" err="1"/>
              <a:t>Mio</a:t>
            </a:r>
            <a:r>
              <a:rPr lang="de-DE" dirty="0"/>
              <a:t> User weltweit</a:t>
            </a:r>
          </a:p>
          <a:p>
            <a:r>
              <a:rPr lang="de-DE" dirty="0"/>
              <a:t>Entwicklung von Präsentationssoftware, welches „Real Time Feedback“ ermöglicht.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B78A12-186A-2046-8DF5-F802EB41C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089" y="2249476"/>
            <a:ext cx="5621919" cy="28803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0947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908C63-C42D-A347-89AD-65B4A15A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/>
            </a:br>
            <a:br>
              <a:rPr lang="en-US" sz="4800" dirty="0"/>
            </a:br>
            <a:r>
              <a:rPr lang="en-US" sz="4800" dirty="0" err="1"/>
              <a:t>Überblick</a:t>
            </a: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C6E696-6F8F-7F98-447D-8A5EE6D4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49" y="501992"/>
            <a:ext cx="6051334" cy="56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28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B7103-DAE3-1049-9B0A-60E5ADF4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Pläne und Login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4C63B94-29BB-1842-9714-49153B563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" y="2228850"/>
            <a:ext cx="6456460" cy="3326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A31794F-806F-4E4D-9151-0BCF40B0B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772" y="2228850"/>
            <a:ext cx="5099479" cy="3326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6879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BC626-51E9-8C49-85F0-67DF217D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Mentimeter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5F9CCD-7685-D143-95F0-9B71423DC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Oberfläche</a:t>
            </a:r>
          </a:p>
          <a:p>
            <a:r>
              <a:rPr lang="de-DE" dirty="0"/>
              <a:t>Fragen bzw. Interaktionstypen</a:t>
            </a:r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BA80A0A1-3CE8-CC43-A809-841B98EB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676" y="845135"/>
            <a:ext cx="7781557" cy="54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2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31CD8-B046-5E42-BBB0-9C59EC80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Beispiele Volkswirtschaft </a:t>
            </a:r>
            <a:br>
              <a:rPr lang="de-DE" dirty="0"/>
            </a:br>
            <a:r>
              <a:rPr lang="de-DE" dirty="0"/>
              <a:t>Ökonomie des Glücks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82AC20-89A3-084B-9045-1DC1B0058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883" y="2325398"/>
            <a:ext cx="6256237" cy="3003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2642DA-FBE7-B84A-9C03-CBF02562F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04" y="2325398"/>
            <a:ext cx="5470480" cy="3003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734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9A80C-960C-C440-9DEA-1386C760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Beispiele: Betriebswirtschaft</a:t>
            </a:r>
            <a:br>
              <a:rPr lang="de-DE" dirty="0"/>
            </a:br>
            <a:r>
              <a:rPr lang="de-DE" dirty="0"/>
              <a:t>Unternehmensgründung, Abfrage Vorwissen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170802-B127-7E46-B484-14A0D48CF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99" y="2457873"/>
            <a:ext cx="5859801" cy="2886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5AD0791-770F-C744-95E8-E71AD27DB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32" y="2457873"/>
            <a:ext cx="5332583" cy="28860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6097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9A6EA-183F-424B-AB85-7DFC4948D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Beispiele: Rechnungswesen</a:t>
            </a:r>
            <a:br>
              <a:rPr lang="de-DE" dirty="0"/>
            </a:br>
            <a:r>
              <a:rPr lang="de-DE" dirty="0"/>
              <a:t>Bilanzanalyse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F7D2C8-70AA-8C4F-B815-97D016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589" y="2171205"/>
            <a:ext cx="6468649" cy="3500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6ED834-21AB-DB41-96B6-30CD38E80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1" y="2128341"/>
            <a:ext cx="2491050" cy="35009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52ABBAF-EC9C-B24F-9354-286741986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232" y="2156917"/>
            <a:ext cx="2466411" cy="35009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725757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3E4124"/>
      </a:dk2>
      <a:lt2>
        <a:srgbClr val="F2EEEF"/>
      </a:lt2>
      <a:accent1>
        <a:srgbClr val="63AF9D"/>
      </a:accent1>
      <a:accent2>
        <a:srgbClr val="56B376"/>
      </a:accent2>
      <a:accent3>
        <a:srgbClr val="62B25C"/>
      </a:accent3>
      <a:accent4>
        <a:srgbClr val="80AE53"/>
      </a:accent4>
      <a:accent5>
        <a:srgbClr val="A0A662"/>
      </a:accent5>
      <a:accent6>
        <a:srgbClr val="BC9C58"/>
      </a:accent6>
      <a:hlink>
        <a:srgbClr val="B67887"/>
      </a:hlink>
      <a:folHlink>
        <a:srgbClr val="898989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Macintosh PowerPoint</Application>
  <PresentationFormat>Breitbild</PresentationFormat>
  <Paragraphs>16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Neue Haas Grotesk Text Pro</vt:lpstr>
      <vt:lpstr>AccentBoxVTI</vt:lpstr>
      <vt:lpstr>Wirtschaft spielend lernen  Mentimeter</vt:lpstr>
      <vt:lpstr>Mentimeter</vt:lpstr>
      <vt:lpstr>  Überblick  </vt:lpstr>
      <vt:lpstr>Pläne und Login</vt:lpstr>
      <vt:lpstr>Mentimeter</vt:lpstr>
      <vt:lpstr>Beispiele Volkswirtschaft  Ökonomie des Glücks</vt:lpstr>
      <vt:lpstr>Beispiele: Betriebswirtschaft Unternehmensgründung, Abfrage Vorwissen</vt:lpstr>
      <vt:lpstr>Beispiele: Rechnungswesen Bilanzanalyse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century skills Seminar  Socrative</dc:title>
  <dc:creator>Werner Holzheu</dc:creator>
  <cp:lastModifiedBy>HOLZHEU Werner</cp:lastModifiedBy>
  <cp:revision>9</cp:revision>
  <dcterms:created xsi:type="dcterms:W3CDTF">2020-10-05T15:50:16Z</dcterms:created>
  <dcterms:modified xsi:type="dcterms:W3CDTF">2023-02-18T07:28:57Z</dcterms:modified>
</cp:coreProperties>
</file>