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/>
    <p:restoredTop sz="99362" autoAdjust="0"/>
  </p:normalViewPr>
  <p:slideViewPr>
    <p:cSldViewPr snapToGrid="0" snapToObjects="1">
      <p:cViewPr varScale="1">
        <p:scale>
          <a:sx n="118" d="100"/>
          <a:sy n="118" d="100"/>
        </p:scale>
        <p:origin x="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318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 </a:t>
            </a:r>
          </a:p>
          <a:p>
            <a:r>
              <a:rPr lang="de-DE" dirty="0">
                <a:latin typeface="+mj-lt"/>
                <a:cs typeface="Chalkduster"/>
              </a:rPr>
              <a:t>Rückstellungen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31754" y="89583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Anlässe für Rückstellungen beschreiben können, Bedeutung von Rückstellungen einschätzen können, Rückstellungen im Jahr der Entstehung bilden können, Rückstellungen im Folgejahr richtig behandeln können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78401" y="761200"/>
            <a:ext cx="255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Rückstellungen?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90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4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93653" y="1123833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35362" y="1099754"/>
            <a:ext cx="37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Passivposten</a:t>
            </a:r>
            <a:r>
              <a:rPr lang="de-AT" sz="900" dirty="0">
                <a:latin typeface="+mj-lt"/>
                <a:cs typeface="Chalkduster"/>
              </a:rPr>
              <a:t> (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Vorsorgen</a:t>
            </a:r>
            <a:r>
              <a:rPr lang="de-AT" sz="900" dirty="0">
                <a:latin typeface="+mj-lt"/>
                <a:cs typeface="Chalkduster"/>
              </a:rPr>
              <a:t>) für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ungewisse Verbindlichkeiten</a:t>
            </a:r>
            <a:r>
              <a:rPr lang="de-AT" sz="900" dirty="0">
                <a:latin typeface="+mj-lt"/>
                <a:cs typeface="Chalkduster"/>
              </a:rPr>
              <a:t> (Höhe, Wann, ob überhaupt)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Pensionen/Abfertigungen (lfr.)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Betriebssteuern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Rechts- und Beratungskosten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Prozesskosten, Schadenersatzleistungen (eher 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 Extrembeispiel: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VW Abgasbetrug, BP Golf </a:t>
            </a:r>
            <a:r>
              <a:rPr lang="de-AT" sz="900" dirty="0" err="1">
                <a:solidFill>
                  <a:srgbClr val="FF0000"/>
                </a:solidFill>
                <a:latin typeface="+mj-lt"/>
                <a:cs typeface="Chalkduster"/>
              </a:rPr>
              <a:t>Mex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Sonstige ...</a:t>
            </a:r>
          </a:p>
        </p:txBody>
      </p:sp>
      <p:sp>
        <p:nvSpPr>
          <p:cNvPr id="15" name="Pfeil nach unten 14"/>
          <p:cNvSpPr/>
          <p:nvPr/>
        </p:nvSpPr>
        <p:spPr>
          <a:xfrm flipV="1">
            <a:off x="5584295" y="1351690"/>
            <a:ext cx="439598" cy="8244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41725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Höchstwertprinzip,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 – man muss sich eher ärmer machen) d.h. bei einer Werterhöhung bzw. einer drohenden Verbindlichkeit muss schon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vorgesorgt</a:t>
            </a:r>
            <a:r>
              <a:rPr lang="de-DE" sz="900" dirty="0">
                <a:latin typeface="+mj-lt"/>
                <a:cs typeface="Chalkduster"/>
              </a:rPr>
              <a:t> werden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obwohl</a:t>
            </a:r>
            <a:r>
              <a:rPr lang="de-DE" sz="900" dirty="0">
                <a:latin typeface="+mj-lt"/>
                <a:cs typeface="Chalkduster"/>
              </a:rPr>
              <a:t> die Verbindlichkeit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noch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ungewiss</a:t>
            </a:r>
            <a:r>
              <a:rPr lang="de-DE" sz="900" dirty="0">
                <a:latin typeface="+mj-lt"/>
                <a:cs typeface="Chalkduster"/>
              </a:rPr>
              <a:t> ist (d.h. sie könnte gar nicht entstehen)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28849" y="3121546"/>
            <a:ext cx="8892680" cy="364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179" y="275221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6368560" y="3986050"/>
            <a:ext cx="738878" cy="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762523" y="4096119"/>
            <a:ext cx="439182" cy="31546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Rst</a:t>
            </a:r>
            <a:endParaRPr lang="de-DE" sz="500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82635"/>
              </p:ext>
            </p:extLst>
          </p:nvPr>
        </p:nvGraphicFramePr>
        <p:xfrm>
          <a:off x="215874" y="3271178"/>
          <a:ext cx="8013700" cy="1955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34451"/>
              </p:ext>
            </p:extLst>
          </p:nvPr>
        </p:nvGraphicFramePr>
        <p:xfrm>
          <a:off x="215874" y="3494366"/>
          <a:ext cx="8013700" cy="25654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</a:t>
                      </a:r>
                      <a:r>
                        <a:rPr lang="de-DE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31.12. .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 gibt noch keine Rückstellung aus den Vorjahren.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Aufwandskonto (8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Köst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Rückstellungskonto (3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Köst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Rückstellung)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52377"/>
              </p:ext>
            </p:extLst>
          </p:nvPr>
        </p:nvGraphicFramePr>
        <p:xfrm>
          <a:off x="215874" y="4519395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Folgejahr...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 Zahlung und ev. Anpassung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Rückstellung wurde in richtiger Höhe gebucht und die Rechnung ist zu zahlen,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z.B. bei Beratungsrückstellung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ev.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28161"/>
              </p:ext>
            </p:extLst>
          </p:nvPr>
        </p:nvGraphicFramePr>
        <p:xfrm>
          <a:off x="215874" y="4948042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... es wurde zu wenig rückgestellt, Verwendung + zusätzlicher Aufwand (VP)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 aus VP (8Köst VP)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ev.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49204"/>
              </p:ext>
            </p:extLst>
          </p:nvPr>
        </p:nvGraphicFramePr>
        <p:xfrm>
          <a:off x="215874" y="5435327"/>
          <a:ext cx="8013700" cy="5130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... es wurde zu viel rückgestellt, Zahlung des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Betrages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der Aufl. v Rückst.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77099"/>
              </p:ext>
            </p:extLst>
          </p:nvPr>
        </p:nvGraphicFramePr>
        <p:xfrm>
          <a:off x="215874" y="5822472"/>
          <a:ext cx="8013700" cy="87109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Besondere Rückstellung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01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31.12. ...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Abfertigung alt,...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Zuweisung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Abf.rst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 für Abf.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5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Bezahlung der Abfertigung und EST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Abfertigungsaufw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Arb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Bank, 3 Verb. Finanzamt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5" name="Gerade Verbindung 44"/>
          <p:cNvCxnSpPr/>
          <p:nvPr/>
        </p:nvCxnSpPr>
        <p:spPr>
          <a:xfrm>
            <a:off x="5377473" y="3992314"/>
            <a:ext cx="792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5342438" y="4096119"/>
            <a:ext cx="406696" cy="309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Aufw</a:t>
            </a:r>
            <a:endParaRPr lang="de-DE" sz="500" dirty="0">
              <a:latin typeface="+mj-lt"/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5749134" y="3986050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6762523" y="3979786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5586269" y="380764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latin typeface="+mj-lt"/>
              </a:rPr>
              <a:t>GuV</a:t>
            </a:r>
            <a:endParaRPr lang="de-DE" sz="800" dirty="0">
              <a:latin typeface="+mj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580422" y="3807648"/>
            <a:ext cx="431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+mj-lt"/>
              </a:rPr>
              <a:t>Bilanz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835362" y="4653825"/>
            <a:ext cx="453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</a:rPr>
              <a:t>=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Wenig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viel</a:t>
            </a:r>
          </a:p>
        </p:txBody>
      </p:sp>
      <p:sp>
        <p:nvSpPr>
          <p:cNvPr id="59" name="Rechteck 58"/>
          <p:cNvSpPr/>
          <p:nvPr/>
        </p:nvSpPr>
        <p:spPr>
          <a:xfrm>
            <a:off x="1835362" y="4496037"/>
            <a:ext cx="453970" cy="14247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45" y="2167591"/>
            <a:ext cx="1174197" cy="58462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43" y="2176173"/>
            <a:ext cx="586858" cy="770227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945" y="2416017"/>
            <a:ext cx="723478" cy="63304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523" y="2416018"/>
            <a:ext cx="1972169" cy="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21" grpId="0" animBg="1"/>
      <p:bldP spid="22" grpId="0"/>
      <p:bldP spid="34" grpId="0" animBg="1"/>
      <p:bldP spid="46" grpId="0" animBg="1"/>
      <p:bldP spid="53" grpId="0"/>
      <p:bldP spid="55" grpId="0"/>
      <p:bldP spid="56" grpId="0"/>
      <p:bldP spid="59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Macintosh PowerPoint</Application>
  <PresentationFormat>Bildschirmpräsentation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56</cp:revision>
  <cp:lastPrinted>2015-10-05T16:33:43Z</cp:lastPrinted>
  <dcterms:created xsi:type="dcterms:W3CDTF">2015-09-21T19:41:13Z</dcterms:created>
  <dcterms:modified xsi:type="dcterms:W3CDTF">2023-04-16T15:18:54Z</dcterms:modified>
</cp:coreProperties>
</file>