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18"/>
  </p:notesMasterIdLst>
  <p:handoutMasterIdLst>
    <p:handoutMasterId r:id="rId1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68"/>
    <a:srgbClr val="593958"/>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FB381-E779-4930-AE95-7B8515C55F21}" v="39" dt="2023-03-24T08:47:15.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548" y="25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rinkovic" userId="d3caff2e96938d0e" providerId="LiveId" clId="{A84FB381-E779-4930-AE95-7B8515C55F21}"/>
    <pc:docChg chg="undo custSel addSld modSld">
      <pc:chgData name="David Marinkovic" userId="d3caff2e96938d0e" providerId="LiveId" clId="{A84FB381-E779-4930-AE95-7B8515C55F21}" dt="2023-03-24T08:47:15.739" v="2427" actId="27636"/>
      <pc:docMkLst>
        <pc:docMk/>
      </pc:docMkLst>
      <pc:sldChg chg="addSp modSp new mod modClrScheme chgLayout">
        <pc:chgData name="David Marinkovic" userId="d3caff2e96938d0e" providerId="LiveId" clId="{A84FB381-E779-4930-AE95-7B8515C55F21}" dt="2023-03-24T08:00:07.436" v="590" actId="207"/>
        <pc:sldMkLst>
          <pc:docMk/>
          <pc:sldMk cId="1404869591" sldId="265"/>
        </pc:sldMkLst>
        <pc:spChg chg="mod">
          <ac:chgData name="David Marinkovic" userId="d3caff2e96938d0e" providerId="LiveId" clId="{A84FB381-E779-4930-AE95-7B8515C55F21}" dt="2023-03-24T07:59:25.710" v="569" actId="26606"/>
          <ac:spMkLst>
            <pc:docMk/>
            <pc:sldMk cId="1404869591" sldId="265"/>
            <ac:spMk id="2" creationId="{2334BC7C-C83A-8E4B-72ED-AD058E2377E1}"/>
          </ac:spMkLst>
        </pc:spChg>
        <pc:spChg chg="mod ord">
          <ac:chgData name="David Marinkovic" userId="d3caff2e96938d0e" providerId="LiveId" clId="{A84FB381-E779-4930-AE95-7B8515C55F21}" dt="2023-03-24T07:59:25.710" v="569" actId="26606"/>
          <ac:spMkLst>
            <pc:docMk/>
            <pc:sldMk cId="1404869591" sldId="265"/>
            <ac:spMk id="3" creationId="{2768A4A6-BE08-AA9C-A6AC-01C7534F0EF2}"/>
          </ac:spMkLst>
        </pc:spChg>
        <pc:spChg chg="mod ord">
          <ac:chgData name="David Marinkovic" userId="d3caff2e96938d0e" providerId="LiveId" clId="{A84FB381-E779-4930-AE95-7B8515C55F21}" dt="2023-03-24T07:59:25.710" v="569" actId="26606"/>
          <ac:spMkLst>
            <pc:docMk/>
            <pc:sldMk cId="1404869591" sldId="265"/>
            <ac:spMk id="4" creationId="{7F4C6589-86EA-2479-2225-1FDE3431C870}"/>
          </ac:spMkLst>
        </pc:spChg>
        <pc:spChg chg="add mod">
          <ac:chgData name="David Marinkovic" userId="d3caff2e96938d0e" providerId="LiveId" clId="{A84FB381-E779-4930-AE95-7B8515C55F21}" dt="2023-03-24T08:00:07.436" v="590" actId="207"/>
          <ac:spMkLst>
            <pc:docMk/>
            <pc:sldMk cId="1404869591" sldId="265"/>
            <ac:spMk id="6" creationId="{944FD661-7EE6-1724-1FF0-1DF26315D749}"/>
          </ac:spMkLst>
        </pc:spChg>
        <pc:picChg chg="add mod">
          <ac:chgData name="David Marinkovic" userId="d3caff2e96938d0e" providerId="LiveId" clId="{A84FB381-E779-4930-AE95-7B8515C55F21}" dt="2023-03-24T07:59:31.378" v="571" actId="1076"/>
          <ac:picMkLst>
            <pc:docMk/>
            <pc:sldMk cId="1404869591" sldId="265"/>
            <ac:picMk id="5" creationId="{7F261249-9A43-A6AC-33BB-D82065B467DF}"/>
          </ac:picMkLst>
        </pc:picChg>
      </pc:sldChg>
      <pc:sldChg chg="modSp new mod">
        <pc:chgData name="David Marinkovic" userId="d3caff2e96938d0e" providerId="LiveId" clId="{A84FB381-E779-4930-AE95-7B8515C55F21}" dt="2023-03-24T08:09:50.061" v="842" actId="20577"/>
        <pc:sldMkLst>
          <pc:docMk/>
          <pc:sldMk cId="118900611" sldId="266"/>
        </pc:sldMkLst>
        <pc:spChg chg="mod">
          <ac:chgData name="David Marinkovic" userId="d3caff2e96938d0e" providerId="LiveId" clId="{A84FB381-E779-4930-AE95-7B8515C55F21}" dt="2023-03-24T08:00:36.081" v="616" actId="20577"/>
          <ac:spMkLst>
            <pc:docMk/>
            <pc:sldMk cId="118900611" sldId="266"/>
            <ac:spMk id="2" creationId="{27F3E00F-650D-205E-0AF2-979A884AB135}"/>
          </ac:spMkLst>
        </pc:spChg>
        <pc:spChg chg="mod">
          <ac:chgData name="David Marinkovic" userId="d3caff2e96938d0e" providerId="LiveId" clId="{A84FB381-E779-4930-AE95-7B8515C55F21}" dt="2023-03-24T08:09:50.061" v="842" actId="20577"/>
          <ac:spMkLst>
            <pc:docMk/>
            <pc:sldMk cId="118900611" sldId="266"/>
            <ac:spMk id="3" creationId="{0477DBE5-91DB-C8EE-991F-2B77E129F0C0}"/>
          </ac:spMkLst>
        </pc:spChg>
      </pc:sldChg>
      <pc:sldChg chg="modSp new mod">
        <pc:chgData name="David Marinkovic" userId="d3caff2e96938d0e" providerId="LiveId" clId="{A84FB381-E779-4930-AE95-7B8515C55F21}" dt="2023-03-24T08:20:30.096" v="1634" actId="15"/>
        <pc:sldMkLst>
          <pc:docMk/>
          <pc:sldMk cId="1655378653" sldId="267"/>
        </pc:sldMkLst>
        <pc:spChg chg="mod">
          <ac:chgData name="David Marinkovic" userId="d3caff2e96938d0e" providerId="LiveId" clId="{A84FB381-E779-4930-AE95-7B8515C55F21}" dt="2023-03-24T08:02:44.426" v="648" actId="20577"/>
          <ac:spMkLst>
            <pc:docMk/>
            <pc:sldMk cId="1655378653" sldId="267"/>
            <ac:spMk id="2" creationId="{7AEEC0B1-FF90-A9D1-E22F-5205175D2D91}"/>
          </ac:spMkLst>
        </pc:spChg>
        <pc:spChg chg="mod">
          <ac:chgData name="David Marinkovic" userId="d3caff2e96938d0e" providerId="LiveId" clId="{A84FB381-E779-4930-AE95-7B8515C55F21}" dt="2023-03-24T08:20:30.096" v="1634" actId="15"/>
          <ac:spMkLst>
            <pc:docMk/>
            <pc:sldMk cId="1655378653" sldId="267"/>
            <ac:spMk id="3" creationId="{13E91F66-0113-5890-25AB-0DDA43A63246}"/>
          </ac:spMkLst>
        </pc:spChg>
      </pc:sldChg>
      <pc:sldChg chg="addSp delSp modSp new mod modClrScheme chgLayout">
        <pc:chgData name="David Marinkovic" userId="d3caff2e96938d0e" providerId="LiveId" clId="{A84FB381-E779-4930-AE95-7B8515C55F21}" dt="2023-03-24T08:46:33.320" v="2422" actId="255"/>
        <pc:sldMkLst>
          <pc:docMk/>
          <pc:sldMk cId="2345416846" sldId="268"/>
        </pc:sldMkLst>
        <pc:spChg chg="del">
          <ac:chgData name="David Marinkovic" userId="d3caff2e96938d0e" providerId="LiveId" clId="{A84FB381-E779-4930-AE95-7B8515C55F21}" dt="2023-03-24T08:22:05.983" v="1637" actId="26606"/>
          <ac:spMkLst>
            <pc:docMk/>
            <pc:sldMk cId="2345416846" sldId="268"/>
            <ac:spMk id="2" creationId="{915ED47D-C675-6FCA-CF1C-3F2F62FB3450}"/>
          </ac:spMkLst>
        </pc:spChg>
        <pc:spChg chg="del">
          <ac:chgData name="David Marinkovic" userId="d3caff2e96938d0e" providerId="LiveId" clId="{A84FB381-E779-4930-AE95-7B8515C55F21}" dt="2023-03-24T08:22:05.983" v="1637" actId="26606"/>
          <ac:spMkLst>
            <pc:docMk/>
            <pc:sldMk cId="2345416846" sldId="268"/>
            <ac:spMk id="3" creationId="{87474AA8-418D-89EB-9813-0638C269736D}"/>
          </ac:spMkLst>
        </pc:spChg>
        <pc:spChg chg="mod ord">
          <ac:chgData name="David Marinkovic" userId="d3caff2e96938d0e" providerId="LiveId" clId="{A84FB381-E779-4930-AE95-7B8515C55F21}" dt="2023-03-24T08:28:25.471" v="2306" actId="26606"/>
          <ac:spMkLst>
            <pc:docMk/>
            <pc:sldMk cId="2345416846" sldId="268"/>
            <ac:spMk id="4" creationId="{406F4574-B054-82EA-7EAE-D1242656EA6E}"/>
          </ac:spMkLst>
        </pc:spChg>
        <pc:spChg chg="add del mod">
          <ac:chgData name="David Marinkovic" userId="d3caff2e96938d0e" providerId="LiveId" clId="{A84FB381-E779-4930-AE95-7B8515C55F21}" dt="2023-03-24T08:46:33.320" v="2422" actId="255"/>
          <ac:spMkLst>
            <pc:docMk/>
            <pc:sldMk cId="2345416846" sldId="268"/>
            <ac:spMk id="5" creationId="{DDAAE49A-3620-5C14-A45D-2EA6A8D842BC}"/>
          </ac:spMkLst>
        </pc:spChg>
        <pc:spChg chg="add del mod ord">
          <ac:chgData name="David Marinkovic" userId="d3caff2e96938d0e" providerId="LiveId" clId="{A84FB381-E779-4930-AE95-7B8515C55F21}" dt="2023-03-24T08:44:49.392" v="2356" actId="21"/>
          <ac:spMkLst>
            <pc:docMk/>
            <pc:sldMk cId="2345416846" sldId="268"/>
            <ac:spMk id="6" creationId="{ED262947-DA54-BF28-8FA0-5B151E5C914F}"/>
          </ac:spMkLst>
        </pc:spChg>
        <pc:spChg chg="add del mod">
          <ac:chgData name="David Marinkovic" userId="d3caff2e96938d0e" providerId="LiveId" clId="{A84FB381-E779-4930-AE95-7B8515C55F21}" dt="2023-03-24T08:43:50.881" v="2321" actId="47"/>
          <ac:spMkLst>
            <pc:docMk/>
            <pc:sldMk cId="2345416846" sldId="268"/>
            <ac:spMk id="7" creationId="{F3B819AB-2237-9FEE-05F8-4545A07DAD9D}"/>
          </ac:spMkLst>
        </pc:spChg>
        <pc:spChg chg="add del mod">
          <ac:chgData name="David Marinkovic" userId="d3caff2e96938d0e" providerId="LiveId" clId="{A84FB381-E779-4930-AE95-7B8515C55F21}" dt="2023-03-24T08:43:50.465" v="2320"/>
          <ac:spMkLst>
            <pc:docMk/>
            <pc:sldMk cId="2345416846" sldId="268"/>
            <ac:spMk id="8" creationId="{23F05A1B-EEC7-9BA8-F023-C8FC2995D8F4}"/>
          </ac:spMkLst>
        </pc:spChg>
        <pc:spChg chg="add del mod">
          <ac:chgData name="David Marinkovic" userId="d3caff2e96938d0e" providerId="LiveId" clId="{A84FB381-E779-4930-AE95-7B8515C55F21}" dt="2023-03-24T08:44:45.056" v="2355" actId="21"/>
          <ac:spMkLst>
            <pc:docMk/>
            <pc:sldMk cId="2345416846" sldId="268"/>
            <ac:spMk id="10" creationId="{E9EF68F4-8C5F-E3BE-12AA-CAC0A584759E}"/>
          </ac:spMkLst>
        </pc:spChg>
        <pc:spChg chg="add mod">
          <ac:chgData name="David Marinkovic" userId="d3caff2e96938d0e" providerId="LiveId" clId="{A84FB381-E779-4930-AE95-7B8515C55F21}" dt="2023-03-24T08:45:50.382" v="2399" actId="403"/>
          <ac:spMkLst>
            <pc:docMk/>
            <pc:sldMk cId="2345416846" sldId="268"/>
            <ac:spMk id="12" creationId="{DA2A5932-6732-4B5C-5599-2B08B7647744}"/>
          </ac:spMkLst>
        </pc:spChg>
        <pc:spChg chg="add del mod">
          <ac:chgData name="David Marinkovic" userId="d3caff2e96938d0e" providerId="LiveId" clId="{A84FB381-E779-4930-AE95-7B8515C55F21}" dt="2023-03-24T08:46:00.717" v="2402"/>
          <ac:spMkLst>
            <pc:docMk/>
            <pc:sldMk cId="2345416846" sldId="268"/>
            <ac:spMk id="13" creationId="{703F52B3-D25A-8EF2-CB8A-DC4DC5678E9E}"/>
          </ac:spMkLst>
        </pc:spChg>
        <pc:spChg chg="add del mod">
          <ac:chgData name="David Marinkovic" userId="d3caff2e96938d0e" providerId="LiveId" clId="{A84FB381-E779-4930-AE95-7B8515C55F21}" dt="2023-03-24T08:22:31.012" v="1647"/>
          <ac:spMkLst>
            <pc:docMk/>
            <pc:sldMk cId="2345416846" sldId="268"/>
            <ac:spMk id="2054" creationId="{6529E252-7AB3-4DF0-BBF8-2DF050F78B07}"/>
          </ac:spMkLst>
        </pc:spChg>
        <pc:spChg chg="add del mod">
          <ac:chgData name="David Marinkovic" userId="d3caff2e96938d0e" providerId="LiveId" clId="{A84FB381-E779-4930-AE95-7B8515C55F21}" dt="2023-03-24T08:22:31.012" v="1647"/>
          <ac:spMkLst>
            <pc:docMk/>
            <pc:sldMk cId="2345416846" sldId="268"/>
            <ac:spMk id="2056" creationId="{4419D866-117F-24C3-A292-4D756F8EE690}"/>
          </ac:spMkLst>
        </pc:spChg>
        <pc:picChg chg="add del mod">
          <ac:chgData name="David Marinkovic" userId="d3caff2e96938d0e" providerId="LiveId" clId="{A84FB381-E779-4930-AE95-7B8515C55F21}" dt="2023-03-24T08:43:50.465" v="2320"/>
          <ac:picMkLst>
            <pc:docMk/>
            <pc:sldMk cId="2345416846" sldId="268"/>
            <ac:picMk id="9" creationId="{88A61A65-8618-F709-B9C4-682F0554DBF8}"/>
          </ac:picMkLst>
        </pc:picChg>
        <pc:picChg chg="add del mod ord">
          <ac:chgData name="David Marinkovic" userId="d3caff2e96938d0e" providerId="LiveId" clId="{A84FB381-E779-4930-AE95-7B8515C55F21}" dt="2023-03-24T08:44:49.392" v="2356" actId="21"/>
          <ac:picMkLst>
            <pc:docMk/>
            <pc:sldMk cId="2345416846" sldId="268"/>
            <ac:picMk id="2049" creationId="{9AFD6AE4-60EB-87F6-E425-F013C37AC913}"/>
          </ac:picMkLst>
        </pc:picChg>
      </pc:sldChg>
      <pc:sldChg chg="addSp delSp modSp new mod">
        <pc:chgData name="David Marinkovic" userId="d3caff2e96938d0e" providerId="LiveId" clId="{A84FB381-E779-4930-AE95-7B8515C55F21}" dt="2023-03-24T08:47:15.739" v="2427" actId="27636"/>
        <pc:sldMkLst>
          <pc:docMk/>
          <pc:sldMk cId="2602841507" sldId="269"/>
        </pc:sldMkLst>
        <pc:spChg chg="mod">
          <ac:chgData name="David Marinkovic" userId="d3caff2e96938d0e" providerId="LiveId" clId="{A84FB381-E779-4930-AE95-7B8515C55F21}" dt="2023-03-24T08:44:34.366" v="2353" actId="20577"/>
          <ac:spMkLst>
            <pc:docMk/>
            <pc:sldMk cId="2602841507" sldId="269"/>
            <ac:spMk id="2" creationId="{B4A60AB0-E45F-B324-B55E-5282605162FB}"/>
          </ac:spMkLst>
        </pc:spChg>
        <pc:spChg chg="add del">
          <ac:chgData name="David Marinkovic" userId="d3caff2e96938d0e" providerId="LiveId" clId="{A84FB381-E779-4930-AE95-7B8515C55F21}" dt="2023-03-24T08:44:25.033" v="2328" actId="21"/>
          <ac:spMkLst>
            <pc:docMk/>
            <pc:sldMk cId="2602841507" sldId="269"/>
            <ac:spMk id="3" creationId="{DFCDA044-7D30-9266-F123-62D0A22FB498}"/>
          </ac:spMkLst>
        </pc:spChg>
        <pc:spChg chg="add mod">
          <ac:chgData name="David Marinkovic" userId="d3caff2e96938d0e" providerId="LiveId" clId="{A84FB381-E779-4930-AE95-7B8515C55F21}" dt="2023-03-24T08:47:15.739" v="2427" actId="27636"/>
          <ac:spMkLst>
            <pc:docMk/>
            <pc:sldMk cId="2602841507" sldId="269"/>
            <ac:spMk id="6" creationId="{5FDCD215-EFC5-C36F-2965-79E946E35FCC}"/>
          </ac:spMkLst>
        </pc:spChg>
        <pc:picChg chg="add del mod">
          <ac:chgData name="David Marinkovic" userId="d3caff2e96938d0e" providerId="LiveId" clId="{A84FB381-E779-4930-AE95-7B8515C55F21}" dt="2023-03-24T08:44:00.303" v="2324"/>
          <ac:picMkLst>
            <pc:docMk/>
            <pc:sldMk cId="2602841507" sldId="269"/>
            <ac:picMk id="5" creationId="{BF6FB885-18AA-2923-D1DE-6F6A4986AB6D}"/>
          </ac:picMkLst>
        </pc:picChg>
        <pc:picChg chg="add mod">
          <ac:chgData name="David Marinkovic" userId="d3caff2e96938d0e" providerId="LiveId" clId="{A84FB381-E779-4930-AE95-7B8515C55F21}" dt="2023-03-24T08:44:13.158" v="2327" actId="962"/>
          <ac:picMkLst>
            <pc:docMk/>
            <pc:sldMk cId="2602841507" sldId="269"/>
            <ac:picMk id="7" creationId="{DE32ACA7-06E3-41F7-5CCA-C93E790CDE2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5E81C-37EA-4DEE-AA48-FAD9CE8BACF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06DB2A0-B6DF-4D05-8055-54FCB187E82D}">
      <dgm:prSet/>
      <dgm:spPr/>
      <dgm:t>
        <a:bodyPr/>
        <a:lstStyle/>
        <a:p>
          <a:r>
            <a:rPr lang="de-DE"/>
            <a:t>Dienstleistungsunternehmen für sämtliche Finanzprodukte: vom Sparbuch über Wohn- und Konsumkredite, Veranlagungen, Konto, Bankkarten,...</a:t>
          </a:r>
          <a:endParaRPr lang="en-US"/>
        </a:p>
      </dgm:t>
    </dgm:pt>
    <dgm:pt modelId="{CFD44FDE-FE18-4E91-AECF-E7A9F27C1CE4}" type="parTrans" cxnId="{D673529C-2768-4EDC-AA6D-FBBA8DE1C94C}">
      <dgm:prSet/>
      <dgm:spPr/>
      <dgm:t>
        <a:bodyPr/>
        <a:lstStyle/>
        <a:p>
          <a:endParaRPr lang="en-US"/>
        </a:p>
      </dgm:t>
    </dgm:pt>
    <dgm:pt modelId="{F5A6A424-DE01-486E-8F72-B7CB2E31F465}" type="sibTrans" cxnId="{D673529C-2768-4EDC-AA6D-FBBA8DE1C94C}">
      <dgm:prSet/>
      <dgm:spPr/>
      <dgm:t>
        <a:bodyPr/>
        <a:lstStyle/>
        <a:p>
          <a:endParaRPr lang="en-US"/>
        </a:p>
      </dgm:t>
    </dgm:pt>
    <dgm:pt modelId="{BEFB498A-DB1D-4232-8176-5F73740E8581}">
      <dgm:prSet/>
      <dgm:spPr/>
      <dgm:t>
        <a:bodyPr/>
        <a:lstStyle/>
        <a:p>
          <a:r>
            <a:rPr lang="de-DE"/>
            <a:t>österreichische Bank mit Hauptsitz: Wien </a:t>
          </a:r>
          <a:endParaRPr lang="en-US"/>
        </a:p>
      </dgm:t>
    </dgm:pt>
    <dgm:pt modelId="{6D1B02DD-9CFE-4F2C-AF6F-B2CE832B1418}" type="parTrans" cxnId="{D91B95FE-F888-49AA-B47C-4E95BC2F6F8D}">
      <dgm:prSet/>
      <dgm:spPr/>
      <dgm:t>
        <a:bodyPr/>
        <a:lstStyle/>
        <a:p>
          <a:endParaRPr lang="en-US"/>
        </a:p>
      </dgm:t>
    </dgm:pt>
    <dgm:pt modelId="{3AF2EE66-CFDC-44C4-9489-E00660CFED6D}" type="sibTrans" cxnId="{D91B95FE-F888-49AA-B47C-4E95BC2F6F8D}">
      <dgm:prSet/>
      <dgm:spPr/>
      <dgm:t>
        <a:bodyPr/>
        <a:lstStyle/>
        <a:p>
          <a:endParaRPr lang="en-US"/>
        </a:p>
      </dgm:t>
    </dgm:pt>
    <dgm:pt modelId="{70F57F1F-CB21-473D-9526-F1FAFC13B284}">
      <dgm:prSet/>
      <dgm:spPr/>
      <dgm:t>
        <a:bodyPr/>
        <a:lstStyle/>
        <a:p>
          <a:r>
            <a:rPr lang="de-DE"/>
            <a:t>eines der größten Finanzinstituten in Mittel- und Osteuropa</a:t>
          </a:r>
          <a:endParaRPr lang="en-US"/>
        </a:p>
      </dgm:t>
    </dgm:pt>
    <dgm:pt modelId="{8604C425-A038-4E2C-9465-2FD76B1B58A2}" type="parTrans" cxnId="{C6BCC760-C316-4DB9-AC5C-9A18D137E435}">
      <dgm:prSet/>
      <dgm:spPr/>
      <dgm:t>
        <a:bodyPr/>
        <a:lstStyle/>
        <a:p>
          <a:endParaRPr lang="en-US"/>
        </a:p>
      </dgm:t>
    </dgm:pt>
    <dgm:pt modelId="{BA22A80F-C013-42DE-AF1D-0E8D7E0178E1}" type="sibTrans" cxnId="{C6BCC760-C316-4DB9-AC5C-9A18D137E435}">
      <dgm:prSet/>
      <dgm:spPr/>
      <dgm:t>
        <a:bodyPr/>
        <a:lstStyle/>
        <a:p>
          <a:endParaRPr lang="en-US"/>
        </a:p>
      </dgm:t>
    </dgm:pt>
    <dgm:pt modelId="{5AA7DA60-2F9B-49F7-B4E0-61793BD6E520}">
      <dgm:prSet/>
      <dgm:spPr/>
      <dgm:t>
        <a:bodyPr/>
        <a:lstStyle/>
        <a:p>
          <a:r>
            <a:rPr lang="de-AT"/>
            <a:t>Aktiengesellschaft</a:t>
          </a:r>
          <a:r>
            <a:rPr lang="de-AT">
              <a:sym typeface="Wingdings" panose="05000000000000000000" pitchFamily="2" charset="2"/>
            </a:rPr>
            <a:t></a:t>
          </a:r>
          <a:r>
            <a:rPr lang="de-AT"/>
            <a:t> gegründet 1819</a:t>
          </a:r>
          <a:endParaRPr lang="en-US"/>
        </a:p>
      </dgm:t>
    </dgm:pt>
    <dgm:pt modelId="{2E68B992-E6B0-4DA4-B320-3C32B33DFBCB}" type="parTrans" cxnId="{2D1929BB-4DAA-4070-8B28-07468E661FDD}">
      <dgm:prSet/>
      <dgm:spPr/>
      <dgm:t>
        <a:bodyPr/>
        <a:lstStyle/>
        <a:p>
          <a:endParaRPr lang="en-US"/>
        </a:p>
      </dgm:t>
    </dgm:pt>
    <dgm:pt modelId="{2759DCEC-54B0-4267-9E03-BB176140E72B}" type="sibTrans" cxnId="{2D1929BB-4DAA-4070-8B28-07468E661FDD}">
      <dgm:prSet/>
      <dgm:spPr/>
      <dgm:t>
        <a:bodyPr/>
        <a:lstStyle/>
        <a:p>
          <a:endParaRPr lang="en-US"/>
        </a:p>
      </dgm:t>
    </dgm:pt>
    <dgm:pt modelId="{95C4D30B-94F4-44A8-89B4-F0C58C42BD07}" type="pres">
      <dgm:prSet presAssocID="{E6A5E81C-37EA-4DEE-AA48-FAD9CE8BACFF}" presName="root" presStyleCnt="0">
        <dgm:presLayoutVars>
          <dgm:dir/>
          <dgm:resizeHandles val="exact"/>
        </dgm:presLayoutVars>
      </dgm:prSet>
      <dgm:spPr/>
    </dgm:pt>
    <dgm:pt modelId="{0BB27EAA-4EBD-43F7-B21D-6429F2F1A1C4}" type="pres">
      <dgm:prSet presAssocID="{306DB2A0-B6DF-4D05-8055-54FCB187E82D}" presName="compNode" presStyleCnt="0"/>
      <dgm:spPr/>
    </dgm:pt>
    <dgm:pt modelId="{38B2A6EA-9AD8-4F0F-8D10-0D8400DA566E}" type="pres">
      <dgm:prSet presAssocID="{306DB2A0-B6DF-4D05-8055-54FCB187E82D}" presName="bgRect" presStyleLbl="bgShp" presStyleIdx="0" presStyleCnt="4"/>
      <dgm:spPr/>
    </dgm:pt>
    <dgm:pt modelId="{83E24A2E-4A1E-40C6-992C-A861031D90C8}" type="pres">
      <dgm:prSet presAssocID="{306DB2A0-B6DF-4D05-8055-54FCB187E82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70E986C3-5033-471F-B9CC-E04B91E8E433}" type="pres">
      <dgm:prSet presAssocID="{306DB2A0-B6DF-4D05-8055-54FCB187E82D}" presName="spaceRect" presStyleCnt="0"/>
      <dgm:spPr/>
    </dgm:pt>
    <dgm:pt modelId="{AE5D99EF-5A9F-4F48-9C9E-C6507682D59A}" type="pres">
      <dgm:prSet presAssocID="{306DB2A0-B6DF-4D05-8055-54FCB187E82D}" presName="parTx" presStyleLbl="revTx" presStyleIdx="0" presStyleCnt="4">
        <dgm:presLayoutVars>
          <dgm:chMax val="0"/>
          <dgm:chPref val="0"/>
        </dgm:presLayoutVars>
      </dgm:prSet>
      <dgm:spPr/>
    </dgm:pt>
    <dgm:pt modelId="{E281EEB2-A6A7-4C44-8819-36AD212B7A8B}" type="pres">
      <dgm:prSet presAssocID="{F5A6A424-DE01-486E-8F72-B7CB2E31F465}" presName="sibTrans" presStyleCnt="0"/>
      <dgm:spPr/>
    </dgm:pt>
    <dgm:pt modelId="{5323F2C0-C491-430E-B082-97B66EC72FE0}" type="pres">
      <dgm:prSet presAssocID="{BEFB498A-DB1D-4232-8176-5F73740E8581}" presName="compNode" presStyleCnt="0"/>
      <dgm:spPr/>
    </dgm:pt>
    <dgm:pt modelId="{0BD722E4-3EA6-45A1-A7AD-D5A6E3D637A3}" type="pres">
      <dgm:prSet presAssocID="{BEFB498A-DB1D-4232-8176-5F73740E8581}" presName="bgRect" presStyleLbl="bgShp" presStyleIdx="1" presStyleCnt="4"/>
      <dgm:spPr/>
    </dgm:pt>
    <dgm:pt modelId="{256308F1-46C7-433A-A496-EC2171DAEED8}" type="pres">
      <dgm:prSet presAssocID="{BEFB498A-DB1D-4232-8176-5F73740E85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bäude"/>
        </a:ext>
      </dgm:extLst>
    </dgm:pt>
    <dgm:pt modelId="{2AF9DB4F-B918-4504-B80B-ABBE6A801A98}" type="pres">
      <dgm:prSet presAssocID="{BEFB498A-DB1D-4232-8176-5F73740E8581}" presName="spaceRect" presStyleCnt="0"/>
      <dgm:spPr/>
    </dgm:pt>
    <dgm:pt modelId="{9572A14C-716E-427D-81B4-CA13C826DEBA}" type="pres">
      <dgm:prSet presAssocID="{BEFB498A-DB1D-4232-8176-5F73740E8581}" presName="parTx" presStyleLbl="revTx" presStyleIdx="1" presStyleCnt="4">
        <dgm:presLayoutVars>
          <dgm:chMax val="0"/>
          <dgm:chPref val="0"/>
        </dgm:presLayoutVars>
      </dgm:prSet>
      <dgm:spPr/>
    </dgm:pt>
    <dgm:pt modelId="{F4C5DCB6-FF6B-4459-AD53-AA4EDFDC683F}" type="pres">
      <dgm:prSet presAssocID="{3AF2EE66-CFDC-44C4-9489-E00660CFED6D}" presName="sibTrans" presStyleCnt="0"/>
      <dgm:spPr/>
    </dgm:pt>
    <dgm:pt modelId="{A93064F5-61F9-40EB-8E3A-BDBA323E7FE8}" type="pres">
      <dgm:prSet presAssocID="{70F57F1F-CB21-473D-9526-F1FAFC13B284}" presName="compNode" presStyleCnt="0"/>
      <dgm:spPr/>
    </dgm:pt>
    <dgm:pt modelId="{454570C4-0947-4166-B97D-DD598B6CB558}" type="pres">
      <dgm:prSet presAssocID="{70F57F1F-CB21-473D-9526-F1FAFC13B284}" presName="bgRect" presStyleLbl="bgShp" presStyleIdx="2" presStyleCnt="4"/>
      <dgm:spPr/>
    </dgm:pt>
    <dgm:pt modelId="{730AFCBF-C62F-4925-B09B-C09571E0589B}" type="pres">
      <dgm:prSet presAssocID="{70F57F1F-CB21-473D-9526-F1FAFC13B2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11585F18-3368-45BE-97A8-A7E8E67E0DD7}" type="pres">
      <dgm:prSet presAssocID="{70F57F1F-CB21-473D-9526-F1FAFC13B284}" presName="spaceRect" presStyleCnt="0"/>
      <dgm:spPr/>
    </dgm:pt>
    <dgm:pt modelId="{B5A0F58A-D26D-4487-AC40-E65EC002A559}" type="pres">
      <dgm:prSet presAssocID="{70F57F1F-CB21-473D-9526-F1FAFC13B284}" presName="parTx" presStyleLbl="revTx" presStyleIdx="2" presStyleCnt="4">
        <dgm:presLayoutVars>
          <dgm:chMax val="0"/>
          <dgm:chPref val="0"/>
        </dgm:presLayoutVars>
      </dgm:prSet>
      <dgm:spPr/>
    </dgm:pt>
    <dgm:pt modelId="{00E1703A-C730-429F-8F59-7C84F28F5A41}" type="pres">
      <dgm:prSet presAssocID="{BA22A80F-C013-42DE-AF1D-0E8D7E0178E1}" presName="sibTrans" presStyleCnt="0"/>
      <dgm:spPr/>
    </dgm:pt>
    <dgm:pt modelId="{51B93C85-0C60-4260-A98C-2B0D8FF5C106}" type="pres">
      <dgm:prSet presAssocID="{5AA7DA60-2F9B-49F7-B4E0-61793BD6E520}" presName="compNode" presStyleCnt="0"/>
      <dgm:spPr/>
    </dgm:pt>
    <dgm:pt modelId="{C19882D5-2597-4D8B-886E-A0A665C121D9}" type="pres">
      <dgm:prSet presAssocID="{5AA7DA60-2F9B-49F7-B4E0-61793BD6E520}" presName="bgRect" presStyleLbl="bgShp" presStyleIdx="3" presStyleCnt="4"/>
      <dgm:spPr/>
    </dgm:pt>
    <dgm:pt modelId="{A3A517F4-524B-46D5-A96D-B57783564EB9}" type="pres">
      <dgm:prSet presAssocID="{5AA7DA60-2F9B-49F7-B4E0-61793BD6E5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ierung"/>
        </a:ext>
      </dgm:extLst>
    </dgm:pt>
    <dgm:pt modelId="{B6B8D800-A126-4A5D-AAF7-1862B44168CE}" type="pres">
      <dgm:prSet presAssocID="{5AA7DA60-2F9B-49F7-B4E0-61793BD6E520}" presName="spaceRect" presStyleCnt="0"/>
      <dgm:spPr/>
    </dgm:pt>
    <dgm:pt modelId="{64E36EB0-B604-447C-9542-C782833B30BA}" type="pres">
      <dgm:prSet presAssocID="{5AA7DA60-2F9B-49F7-B4E0-61793BD6E520}" presName="parTx" presStyleLbl="revTx" presStyleIdx="3" presStyleCnt="4">
        <dgm:presLayoutVars>
          <dgm:chMax val="0"/>
          <dgm:chPref val="0"/>
        </dgm:presLayoutVars>
      </dgm:prSet>
      <dgm:spPr/>
    </dgm:pt>
  </dgm:ptLst>
  <dgm:cxnLst>
    <dgm:cxn modelId="{98402F0F-6377-48BE-812F-3D2F9A501AFB}" type="presOf" srcId="{E6A5E81C-37EA-4DEE-AA48-FAD9CE8BACFF}" destId="{95C4D30B-94F4-44A8-89B4-F0C58C42BD07}" srcOrd="0" destOrd="0" presId="urn:microsoft.com/office/officeart/2018/2/layout/IconVerticalSolidList"/>
    <dgm:cxn modelId="{AADCD012-D7DE-4AA5-9631-69F294B4AA00}" type="presOf" srcId="{306DB2A0-B6DF-4D05-8055-54FCB187E82D}" destId="{AE5D99EF-5A9F-4F48-9C9E-C6507682D59A}" srcOrd="0" destOrd="0" presId="urn:microsoft.com/office/officeart/2018/2/layout/IconVerticalSolidList"/>
    <dgm:cxn modelId="{F3DE4860-6CD8-4783-8242-A2D7FEE701AE}" type="presOf" srcId="{5AA7DA60-2F9B-49F7-B4E0-61793BD6E520}" destId="{64E36EB0-B604-447C-9542-C782833B30BA}" srcOrd="0" destOrd="0" presId="urn:microsoft.com/office/officeart/2018/2/layout/IconVerticalSolidList"/>
    <dgm:cxn modelId="{C6BCC760-C316-4DB9-AC5C-9A18D137E435}" srcId="{E6A5E81C-37EA-4DEE-AA48-FAD9CE8BACFF}" destId="{70F57F1F-CB21-473D-9526-F1FAFC13B284}" srcOrd="2" destOrd="0" parTransId="{8604C425-A038-4E2C-9465-2FD76B1B58A2}" sibTransId="{BA22A80F-C013-42DE-AF1D-0E8D7E0178E1}"/>
    <dgm:cxn modelId="{3814DB4C-87C4-49ED-AEBA-A1D875D7128B}" type="presOf" srcId="{BEFB498A-DB1D-4232-8176-5F73740E8581}" destId="{9572A14C-716E-427D-81B4-CA13C826DEBA}" srcOrd="0" destOrd="0" presId="urn:microsoft.com/office/officeart/2018/2/layout/IconVerticalSolidList"/>
    <dgm:cxn modelId="{D673529C-2768-4EDC-AA6D-FBBA8DE1C94C}" srcId="{E6A5E81C-37EA-4DEE-AA48-FAD9CE8BACFF}" destId="{306DB2A0-B6DF-4D05-8055-54FCB187E82D}" srcOrd="0" destOrd="0" parTransId="{CFD44FDE-FE18-4E91-AECF-E7A9F27C1CE4}" sibTransId="{F5A6A424-DE01-486E-8F72-B7CB2E31F465}"/>
    <dgm:cxn modelId="{2D1929BB-4DAA-4070-8B28-07468E661FDD}" srcId="{E6A5E81C-37EA-4DEE-AA48-FAD9CE8BACFF}" destId="{5AA7DA60-2F9B-49F7-B4E0-61793BD6E520}" srcOrd="3" destOrd="0" parTransId="{2E68B992-E6B0-4DA4-B320-3C32B33DFBCB}" sibTransId="{2759DCEC-54B0-4267-9E03-BB176140E72B}"/>
    <dgm:cxn modelId="{2D3C8EC6-3B3A-4B61-8883-E914EDE316F1}" type="presOf" srcId="{70F57F1F-CB21-473D-9526-F1FAFC13B284}" destId="{B5A0F58A-D26D-4487-AC40-E65EC002A559}" srcOrd="0" destOrd="0" presId="urn:microsoft.com/office/officeart/2018/2/layout/IconVerticalSolidList"/>
    <dgm:cxn modelId="{D91B95FE-F888-49AA-B47C-4E95BC2F6F8D}" srcId="{E6A5E81C-37EA-4DEE-AA48-FAD9CE8BACFF}" destId="{BEFB498A-DB1D-4232-8176-5F73740E8581}" srcOrd="1" destOrd="0" parTransId="{6D1B02DD-9CFE-4F2C-AF6F-B2CE832B1418}" sibTransId="{3AF2EE66-CFDC-44C4-9489-E00660CFED6D}"/>
    <dgm:cxn modelId="{C7AD8432-21C8-4D3A-8B6B-E7FF0DBE44CB}" type="presParOf" srcId="{95C4D30B-94F4-44A8-89B4-F0C58C42BD07}" destId="{0BB27EAA-4EBD-43F7-B21D-6429F2F1A1C4}" srcOrd="0" destOrd="0" presId="urn:microsoft.com/office/officeart/2018/2/layout/IconVerticalSolidList"/>
    <dgm:cxn modelId="{7823CB24-CC96-4DDD-8047-86823846FD4B}" type="presParOf" srcId="{0BB27EAA-4EBD-43F7-B21D-6429F2F1A1C4}" destId="{38B2A6EA-9AD8-4F0F-8D10-0D8400DA566E}" srcOrd="0" destOrd="0" presId="urn:microsoft.com/office/officeart/2018/2/layout/IconVerticalSolidList"/>
    <dgm:cxn modelId="{D409D81C-DC9B-458C-91E2-410BF774DE27}" type="presParOf" srcId="{0BB27EAA-4EBD-43F7-B21D-6429F2F1A1C4}" destId="{83E24A2E-4A1E-40C6-992C-A861031D90C8}" srcOrd="1" destOrd="0" presId="urn:microsoft.com/office/officeart/2018/2/layout/IconVerticalSolidList"/>
    <dgm:cxn modelId="{CE2B166E-F801-4E68-8F9B-B99DCC0DBE5D}" type="presParOf" srcId="{0BB27EAA-4EBD-43F7-B21D-6429F2F1A1C4}" destId="{70E986C3-5033-471F-B9CC-E04B91E8E433}" srcOrd="2" destOrd="0" presId="urn:microsoft.com/office/officeart/2018/2/layout/IconVerticalSolidList"/>
    <dgm:cxn modelId="{0EE2BA36-3122-4DA1-9CAB-F33477ED65C1}" type="presParOf" srcId="{0BB27EAA-4EBD-43F7-B21D-6429F2F1A1C4}" destId="{AE5D99EF-5A9F-4F48-9C9E-C6507682D59A}" srcOrd="3" destOrd="0" presId="urn:microsoft.com/office/officeart/2018/2/layout/IconVerticalSolidList"/>
    <dgm:cxn modelId="{8CC66660-349A-405C-9388-574F79A09C73}" type="presParOf" srcId="{95C4D30B-94F4-44A8-89B4-F0C58C42BD07}" destId="{E281EEB2-A6A7-4C44-8819-36AD212B7A8B}" srcOrd="1" destOrd="0" presId="urn:microsoft.com/office/officeart/2018/2/layout/IconVerticalSolidList"/>
    <dgm:cxn modelId="{38861AE5-3E98-4C10-8BAA-2D6C2902ABA7}" type="presParOf" srcId="{95C4D30B-94F4-44A8-89B4-F0C58C42BD07}" destId="{5323F2C0-C491-430E-B082-97B66EC72FE0}" srcOrd="2" destOrd="0" presId="urn:microsoft.com/office/officeart/2018/2/layout/IconVerticalSolidList"/>
    <dgm:cxn modelId="{E59947CB-549D-4254-8172-945AE18CCE09}" type="presParOf" srcId="{5323F2C0-C491-430E-B082-97B66EC72FE0}" destId="{0BD722E4-3EA6-45A1-A7AD-D5A6E3D637A3}" srcOrd="0" destOrd="0" presId="urn:microsoft.com/office/officeart/2018/2/layout/IconVerticalSolidList"/>
    <dgm:cxn modelId="{FA18972B-DF50-4441-BBA5-3484302AC5CC}" type="presParOf" srcId="{5323F2C0-C491-430E-B082-97B66EC72FE0}" destId="{256308F1-46C7-433A-A496-EC2171DAEED8}" srcOrd="1" destOrd="0" presId="urn:microsoft.com/office/officeart/2018/2/layout/IconVerticalSolidList"/>
    <dgm:cxn modelId="{C74CBB54-A78F-4FD2-AC7E-2854452D55D7}" type="presParOf" srcId="{5323F2C0-C491-430E-B082-97B66EC72FE0}" destId="{2AF9DB4F-B918-4504-B80B-ABBE6A801A98}" srcOrd="2" destOrd="0" presId="urn:microsoft.com/office/officeart/2018/2/layout/IconVerticalSolidList"/>
    <dgm:cxn modelId="{2C811A48-ADAF-42A0-9C24-6AB83B678F17}" type="presParOf" srcId="{5323F2C0-C491-430E-B082-97B66EC72FE0}" destId="{9572A14C-716E-427D-81B4-CA13C826DEBA}" srcOrd="3" destOrd="0" presId="urn:microsoft.com/office/officeart/2018/2/layout/IconVerticalSolidList"/>
    <dgm:cxn modelId="{9332B5B4-E8C9-474B-8A07-0276A12DFDB6}" type="presParOf" srcId="{95C4D30B-94F4-44A8-89B4-F0C58C42BD07}" destId="{F4C5DCB6-FF6B-4459-AD53-AA4EDFDC683F}" srcOrd="3" destOrd="0" presId="urn:microsoft.com/office/officeart/2018/2/layout/IconVerticalSolidList"/>
    <dgm:cxn modelId="{1CC0E827-BF47-41DE-84A5-2338F7B65895}" type="presParOf" srcId="{95C4D30B-94F4-44A8-89B4-F0C58C42BD07}" destId="{A93064F5-61F9-40EB-8E3A-BDBA323E7FE8}" srcOrd="4" destOrd="0" presId="urn:microsoft.com/office/officeart/2018/2/layout/IconVerticalSolidList"/>
    <dgm:cxn modelId="{B861DC91-7865-428D-B894-E0C1FC0AFD7E}" type="presParOf" srcId="{A93064F5-61F9-40EB-8E3A-BDBA323E7FE8}" destId="{454570C4-0947-4166-B97D-DD598B6CB558}" srcOrd="0" destOrd="0" presId="urn:microsoft.com/office/officeart/2018/2/layout/IconVerticalSolidList"/>
    <dgm:cxn modelId="{DC589DE8-3C2D-4BB2-AF8D-EAC85FBA9130}" type="presParOf" srcId="{A93064F5-61F9-40EB-8E3A-BDBA323E7FE8}" destId="{730AFCBF-C62F-4925-B09B-C09571E0589B}" srcOrd="1" destOrd="0" presId="urn:microsoft.com/office/officeart/2018/2/layout/IconVerticalSolidList"/>
    <dgm:cxn modelId="{06113A32-1D1D-4DDF-A541-F2E524AE4578}" type="presParOf" srcId="{A93064F5-61F9-40EB-8E3A-BDBA323E7FE8}" destId="{11585F18-3368-45BE-97A8-A7E8E67E0DD7}" srcOrd="2" destOrd="0" presId="urn:microsoft.com/office/officeart/2018/2/layout/IconVerticalSolidList"/>
    <dgm:cxn modelId="{D6AA796D-C11D-4B9C-9B0E-D552E9D6C9CB}" type="presParOf" srcId="{A93064F5-61F9-40EB-8E3A-BDBA323E7FE8}" destId="{B5A0F58A-D26D-4487-AC40-E65EC002A559}" srcOrd="3" destOrd="0" presId="urn:microsoft.com/office/officeart/2018/2/layout/IconVerticalSolidList"/>
    <dgm:cxn modelId="{C73DC339-EAF0-4AFE-B631-C5DD0726714A}" type="presParOf" srcId="{95C4D30B-94F4-44A8-89B4-F0C58C42BD07}" destId="{00E1703A-C730-429F-8F59-7C84F28F5A41}" srcOrd="5" destOrd="0" presId="urn:microsoft.com/office/officeart/2018/2/layout/IconVerticalSolidList"/>
    <dgm:cxn modelId="{33B7E30E-4AE4-4D7A-9F74-BD68BA658B23}" type="presParOf" srcId="{95C4D30B-94F4-44A8-89B4-F0C58C42BD07}" destId="{51B93C85-0C60-4260-A98C-2B0D8FF5C106}" srcOrd="6" destOrd="0" presId="urn:microsoft.com/office/officeart/2018/2/layout/IconVerticalSolidList"/>
    <dgm:cxn modelId="{C775ED99-CC9E-46DE-8BCE-9CF52286DE9D}" type="presParOf" srcId="{51B93C85-0C60-4260-A98C-2B0D8FF5C106}" destId="{C19882D5-2597-4D8B-886E-A0A665C121D9}" srcOrd="0" destOrd="0" presId="urn:microsoft.com/office/officeart/2018/2/layout/IconVerticalSolidList"/>
    <dgm:cxn modelId="{0344F39C-0BB7-4BF4-9EB7-AFDC3C27DE7C}" type="presParOf" srcId="{51B93C85-0C60-4260-A98C-2B0D8FF5C106}" destId="{A3A517F4-524B-46D5-A96D-B57783564EB9}" srcOrd="1" destOrd="0" presId="urn:microsoft.com/office/officeart/2018/2/layout/IconVerticalSolidList"/>
    <dgm:cxn modelId="{E9B1AA02-49C4-4C85-B1D1-CBC5D6540771}" type="presParOf" srcId="{51B93C85-0C60-4260-A98C-2B0D8FF5C106}" destId="{B6B8D800-A126-4A5D-AAF7-1862B44168CE}" srcOrd="2" destOrd="0" presId="urn:microsoft.com/office/officeart/2018/2/layout/IconVerticalSolidList"/>
    <dgm:cxn modelId="{A80D66B1-1DEF-4848-B74E-FCA97E614EBD}" type="presParOf" srcId="{51B93C85-0C60-4260-A98C-2B0D8FF5C106}" destId="{64E36EB0-B604-447C-9542-C782833B30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2721E-3F3F-481A-92C6-2F435503D19F}"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27C27BA3-E7BE-423D-AEA8-AE9352F542A0}">
      <dgm:prSet custT="1"/>
      <dgm:spPr/>
      <dgm:t>
        <a:bodyPr/>
        <a:lstStyle/>
        <a:p>
          <a:pPr>
            <a:lnSpc>
              <a:spcPct val="100000"/>
            </a:lnSpc>
            <a:defRPr b="1"/>
          </a:pPr>
          <a:r>
            <a:rPr lang="de-DE" sz="1600" dirty="0"/>
            <a:t>Mission:</a:t>
          </a:r>
          <a:endParaRPr lang="en-US" sz="1600" dirty="0"/>
        </a:p>
      </dgm:t>
    </dgm:pt>
    <dgm:pt modelId="{CBBEDFC0-1910-4D8F-89B5-77137C3B37C0}" type="parTrans" cxnId="{A1651B87-2F43-4A4A-B7E3-FDA208C620D6}">
      <dgm:prSet/>
      <dgm:spPr/>
      <dgm:t>
        <a:bodyPr/>
        <a:lstStyle/>
        <a:p>
          <a:endParaRPr lang="en-US"/>
        </a:p>
      </dgm:t>
    </dgm:pt>
    <dgm:pt modelId="{1F781626-9BA1-4643-86B4-BC15A05ECC1B}" type="sibTrans" cxnId="{A1651B87-2F43-4A4A-B7E3-FDA208C620D6}">
      <dgm:prSet/>
      <dgm:spPr/>
      <dgm:t>
        <a:bodyPr/>
        <a:lstStyle/>
        <a:p>
          <a:endParaRPr lang="en-US"/>
        </a:p>
      </dgm:t>
    </dgm:pt>
    <dgm:pt modelId="{1843DBB2-4633-4159-BDC3-34955BA41566}">
      <dgm:prSet custT="1"/>
      <dgm:spPr/>
      <dgm:t>
        <a:bodyPr/>
        <a:lstStyle/>
        <a:p>
          <a:pPr>
            <a:lnSpc>
              <a:spcPct val="100000"/>
            </a:lnSpc>
          </a:pPr>
          <a:r>
            <a:rPr lang="de-DE" sz="1400" dirty="0"/>
            <a:t>gegen Internetkriminalität handeln, Versicherungen für Kunden und Mitarbeitern und Förderungen im Betrieb</a:t>
          </a:r>
          <a:endParaRPr lang="en-US" sz="1400" dirty="0"/>
        </a:p>
      </dgm:t>
    </dgm:pt>
    <dgm:pt modelId="{B60807CC-C16C-4617-B07A-D94429075452}" type="parTrans" cxnId="{B5AC2B2D-FA8F-4183-B92A-292F3DABBBF0}">
      <dgm:prSet/>
      <dgm:spPr/>
      <dgm:t>
        <a:bodyPr/>
        <a:lstStyle/>
        <a:p>
          <a:endParaRPr lang="en-US"/>
        </a:p>
      </dgm:t>
    </dgm:pt>
    <dgm:pt modelId="{CE1F348B-DC43-4631-ADDB-943C211C2ABA}" type="sibTrans" cxnId="{B5AC2B2D-FA8F-4183-B92A-292F3DABBBF0}">
      <dgm:prSet/>
      <dgm:spPr/>
      <dgm:t>
        <a:bodyPr/>
        <a:lstStyle/>
        <a:p>
          <a:endParaRPr lang="en-US"/>
        </a:p>
      </dgm:t>
    </dgm:pt>
    <dgm:pt modelId="{83EF7FEA-EF91-4FF5-B625-7C63F327C391}">
      <dgm:prSet custT="1"/>
      <dgm:spPr/>
      <dgm:t>
        <a:bodyPr/>
        <a:lstStyle/>
        <a:p>
          <a:pPr>
            <a:lnSpc>
              <a:spcPct val="100000"/>
            </a:lnSpc>
            <a:defRPr b="1"/>
          </a:pPr>
          <a:r>
            <a:rPr lang="de-DE" sz="1600"/>
            <a:t>Vision:</a:t>
          </a:r>
          <a:endParaRPr lang="en-US" sz="1600"/>
        </a:p>
      </dgm:t>
    </dgm:pt>
    <dgm:pt modelId="{2F3AF715-84F8-4AAE-A584-7BDDA64E4CA0}" type="parTrans" cxnId="{89DD7BEE-48A2-41F7-A8C6-F59FAC400E74}">
      <dgm:prSet/>
      <dgm:spPr/>
      <dgm:t>
        <a:bodyPr/>
        <a:lstStyle/>
        <a:p>
          <a:endParaRPr lang="en-US"/>
        </a:p>
      </dgm:t>
    </dgm:pt>
    <dgm:pt modelId="{98FD3A71-F5F6-4717-9814-859B56ACA663}" type="sibTrans" cxnId="{89DD7BEE-48A2-41F7-A8C6-F59FAC400E74}">
      <dgm:prSet/>
      <dgm:spPr/>
      <dgm:t>
        <a:bodyPr/>
        <a:lstStyle/>
        <a:p>
          <a:endParaRPr lang="en-US"/>
        </a:p>
      </dgm:t>
    </dgm:pt>
    <dgm:pt modelId="{51C26556-7A5E-4BA7-BC80-57F5285C16A0}">
      <dgm:prSet custT="1"/>
      <dgm:spPr/>
      <dgm:t>
        <a:bodyPr/>
        <a:lstStyle/>
        <a:p>
          <a:pPr>
            <a:lnSpc>
              <a:spcPct val="100000"/>
            </a:lnSpc>
          </a:pPr>
          <a:r>
            <a:rPr lang="de-DE" sz="1400"/>
            <a:t>Klimaneutrales Banking, Banking von morgen (Banking ist vielseitiger, neu erfunden, digital, George)</a:t>
          </a:r>
          <a:endParaRPr lang="en-US" sz="1400"/>
        </a:p>
      </dgm:t>
    </dgm:pt>
    <dgm:pt modelId="{0EE4277E-4DB8-45C0-BADE-40BDF55C9EC0}" type="parTrans" cxnId="{5F34028A-2686-4EB9-9071-EE7A83388334}">
      <dgm:prSet/>
      <dgm:spPr/>
      <dgm:t>
        <a:bodyPr/>
        <a:lstStyle/>
        <a:p>
          <a:endParaRPr lang="en-US"/>
        </a:p>
      </dgm:t>
    </dgm:pt>
    <dgm:pt modelId="{541D6F36-25D6-40CB-9CD8-EADA8FC8E3C1}" type="sibTrans" cxnId="{5F34028A-2686-4EB9-9071-EE7A83388334}">
      <dgm:prSet/>
      <dgm:spPr/>
      <dgm:t>
        <a:bodyPr/>
        <a:lstStyle/>
        <a:p>
          <a:endParaRPr lang="en-US"/>
        </a:p>
      </dgm:t>
    </dgm:pt>
    <dgm:pt modelId="{362B8FD3-F2BD-4092-B290-AD4B75526BEA}">
      <dgm:prSet custT="1"/>
      <dgm:spPr/>
      <dgm:t>
        <a:bodyPr/>
        <a:lstStyle/>
        <a:p>
          <a:pPr>
            <a:lnSpc>
              <a:spcPct val="100000"/>
            </a:lnSpc>
            <a:defRPr b="1"/>
          </a:pPr>
          <a:r>
            <a:rPr lang="de-AT" sz="1400" dirty="0"/>
            <a:t>Unternehmensphilosophie:</a:t>
          </a:r>
          <a:endParaRPr lang="en-US" sz="1400" dirty="0"/>
        </a:p>
      </dgm:t>
    </dgm:pt>
    <dgm:pt modelId="{449E9402-A765-4E27-97B5-259503035104}" type="parTrans" cxnId="{02E2A297-05F4-4850-BD6A-D9133EB9B0B4}">
      <dgm:prSet/>
      <dgm:spPr/>
      <dgm:t>
        <a:bodyPr/>
        <a:lstStyle/>
        <a:p>
          <a:endParaRPr lang="en-US"/>
        </a:p>
      </dgm:t>
    </dgm:pt>
    <dgm:pt modelId="{8B53BD3A-6669-4AC1-9B75-4D73E0A45573}" type="sibTrans" cxnId="{02E2A297-05F4-4850-BD6A-D9133EB9B0B4}">
      <dgm:prSet/>
      <dgm:spPr/>
      <dgm:t>
        <a:bodyPr/>
        <a:lstStyle/>
        <a:p>
          <a:endParaRPr lang="en-US"/>
        </a:p>
      </dgm:t>
    </dgm:pt>
    <dgm:pt modelId="{40E14CFC-D935-4E31-8913-D7069964C009}">
      <dgm:prSet custT="1"/>
      <dgm:spPr/>
      <dgm:t>
        <a:bodyPr/>
        <a:lstStyle/>
        <a:p>
          <a:pPr>
            <a:lnSpc>
              <a:spcPct val="100000"/>
            </a:lnSpc>
          </a:pPr>
          <a:r>
            <a:rPr lang="de-DE" sz="1400"/>
            <a:t>großen Wert auf ihre KundenInnen, </a:t>
          </a:r>
          <a:endParaRPr lang="en-US" sz="1400"/>
        </a:p>
      </dgm:t>
    </dgm:pt>
    <dgm:pt modelId="{1346228D-E373-49A8-9282-365214F1899F}" type="parTrans" cxnId="{AE9BA1AB-7206-4A0D-B6C4-C23C5644CA2D}">
      <dgm:prSet/>
      <dgm:spPr/>
      <dgm:t>
        <a:bodyPr/>
        <a:lstStyle/>
        <a:p>
          <a:endParaRPr lang="en-US"/>
        </a:p>
      </dgm:t>
    </dgm:pt>
    <dgm:pt modelId="{AD0380B8-1FA2-4009-8113-BDF793D7889C}" type="sibTrans" cxnId="{AE9BA1AB-7206-4A0D-B6C4-C23C5644CA2D}">
      <dgm:prSet/>
      <dgm:spPr/>
      <dgm:t>
        <a:bodyPr/>
        <a:lstStyle/>
        <a:p>
          <a:endParaRPr lang="en-US"/>
        </a:p>
      </dgm:t>
    </dgm:pt>
    <dgm:pt modelId="{DBBBD4FC-5967-43DA-A417-3AEAB2343950}">
      <dgm:prSet custT="1"/>
      <dgm:spPr/>
      <dgm:t>
        <a:bodyPr/>
        <a:lstStyle/>
        <a:p>
          <a:pPr>
            <a:lnSpc>
              <a:spcPct val="100000"/>
            </a:lnSpc>
          </a:pPr>
          <a:r>
            <a:rPr lang="de-DE" sz="1400" dirty="0"/>
            <a:t>vertreten </a:t>
          </a:r>
          <a:r>
            <a:rPr lang="de-DE" sz="1400" dirty="0" err="1"/>
            <a:t>PrivatkundenInnen</a:t>
          </a:r>
          <a:r>
            <a:rPr lang="de-DE" sz="1400" dirty="0"/>
            <a:t>, freie Berufe, GründerInnen</a:t>
          </a:r>
          <a:endParaRPr lang="en-US" sz="1400" dirty="0"/>
        </a:p>
      </dgm:t>
    </dgm:pt>
    <dgm:pt modelId="{5A8E3AC8-47E6-450C-A045-F9BB917E395E}" type="parTrans" cxnId="{288FFFE7-8B12-45CD-B7C1-B05461ACBD3E}">
      <dgm:prSet/>
      <dgm:spPr/>
      <dgm:t>
        <a:bodyPr/>
        <a:lstStyle/>
        <a:p>
          <a:endParaRPr lang="en-US"/>
        </a:p>
      </dgm:t>
    </dgm:pt>
    <dgm:pt modelId="{066DBFC4-500B-45A9-9524-C052843C36D2}" type="sibTrans" cxnId="{288FFFE7-8B12-45CD-B7C1-B05461ACBD3E}">
      <dgm:prSet/>
      <dgm:spPr/>
      <dgm:t>
        <a:bodyPr/>
        <a:lstStyle/>
        <a:p>
          <a:endParaRPr lang="en-US"/>
        </a:p>
      </dgm:t>
    </dgm:pt>
    <dgm:pt modelId="{EAACC729-4B29-47FB-9F71-A692DB68F27F}">
      <dgm:prSet custT="1"/>
      <dgm:spPr/>
      <dgm:t>
        <a:bodyPr/>
        <a:lstStyle/>
        <a:p>
          <a:pPr>
            <a:lnSpc>
              <a:spcPct val="100000"/>
            </a:lnSpc>
          </a:pPr>
          <a:r>
            <a:rPr lang="de-DE" sz="1400"/>
            <a:t>sehr vielseitig aber doch sehr traditionell</a:t>
          </a:r>
          <a:endParaRPr lang="en-US" sz="1400"/>
        </a:p>
      </dgm:t>
    </dgm:pt>
    <dgm:pt modelId="{9EF50953-34C3-40F0-AE81-500F23D8A356}" type="parTrans" cxnId="{AEC1469D-2B38-4A21-9C84-1EB3F7BD15E1}">
      <dgm:prSet/>
      <dgm:spPr/>
      <dgm:t>
        <a:bodyPr/>
        <a:lstStyle/>
        <a:p>
          <a:endParaRPr lang="en-US"/>
        </a:p>
      </dgm:t>
    </dgm:pt>
    <dgm:pt modelId="{C7994D29-C9CD-4A4B-9651-8C1847C1C62B}" type="sibTrans" cxnId="{AEC1469D-2B38-4A21-9C84-1EB3F7BD15E1}">
      <dgm:prSet/>
      <dgm:spPr/>
      <dgm:t>
        <a:bodyPr/>
        <a:lstStyle/>
        <a:p>
          <a:endParaRPr lang="en-US"/>
        </a:p>
      </dgm:t>
    </dgm:pt>
    <dgm:pt modelId="{207D3C42-3C19-4427-BD2F-E241D590A05B}">
      <dgm:prSet custT="1"/>
      <dgm:spPr/>
      <dgm:t>
        <a:bodyPr/>
        <a:lstStyle/>
        <a:p>
          <a:pPr>
            <a:lnSpc>
              <a:spcPct val="100000"/>
            </a:lnSpc>
            <a:defRPr b="1"/>
          </a:pPr>
          <a:r>
            <a:rPr lang="de-DE" sz="1600"/>
            <a:t>Werte und Strategie:</a:t>
          </a:r>
          <a:endParaRPr lang="en-US" sz="1600"/>
        </a:p>
      </dgm:t>
    </dgm:pt>
    <dgm:pt modelId="{14338E19-1C56-4886-B7E2-F1A232D49052}" type="parTrans" cxnId="{11891FD6-35E2-42FE-9516-3234C9B83A9E}">
      <dgm:prSet/>
      <dgm:spPr/>
      <dgm:t>
        <a:bodyPr/>
        <a:lstStyle/>
        <a:p>
          <a:endParaRPr lang="en-US"/>
        </a:p>
      </dgm:t>
    </dgm:pt>
    <dgm:pt modelId="{B09731BB-834F-4362-BCF0-3C12BEC3E6EA}" type="sibTrans" cxnId="{11891FD6-35E2-42FE-9516-3234C9B83A9E}">
      <dgm:prSet/>
      <dgm:spPr/>
      <dgm:t>
        <a:bodyPr/>
        <a:lstStyle/>
        <a:p>
          <a:endParaRPr lang="en-US"/>
        </a:p>
      </dgm:t>
    </dgm:pt>
    <dgm:pt modelId="{1382FC17-30B3-4338-B980-2981B12CBF09}">
      <dgm:prSet custT="1"/>
      <dgm:spPr/>
      <dgm:t>
        <a:bodyPr/>
        <a:lstStyle/>
        <a:p>
          <a:pPr>
            <a:lnSpc>
              <a:spcPct val="100000"/>
            </a:lnSpc>
          </a:pPr>
          <a:r>
            <a:rPr lang="de-DE" sz="1400"/>
            <a:t>Leitinstitut der Sparkassengruppe</a:t>
          </a:r>
          <a:endParaRPr lang="en-US" sz="1400"/>
        </a:p>
      </dgm:t>
    </dgm:pt>
    <dgm:pt modelId="{3FFD613D-69D8-4BDE-AAA2-817FC2F7F26D}" type="parTrans" cxnId="{9E262A97-257C-474A-B477-A67A15C8E7BE}">
      <dgm:prSet/>
      <dgm:spPr/>
      <dgm:t>
        <a:bodyPr/>
        <a:lstStyle/>
        <a:p>
          <a:endParaRPr lang="en-US"/>
        </a:p>
      </dgm:t>
    </dgm:pt>
    <dgm:pt modelId="{C4693E88-0B45-4766-9F4D-C7D132B9E42E}" type="sibTrans" cxnId="{9E262A97-257C-474A-B477-A67A15C8E7BE}">
      <dgm:prSet/>
      <dgm:spPr/>
      <dgm:t>
        <a:bodyPr/>
        <a:lstStyle/>
        <a:p>
          <a:endParaRPr lang="en-US"/>
        </a:p>
      </dgm:t>
    </dgm:pt>
    <dgm:pt modelId="{36BF3884-2EC7-4EE6-8D71-8063FF06A4A8}">
      <dgm:prSet custT="1"/>
      <dgm:spPr/>
      <dgm:t>
        <a:bodyPr/>
        <a:lstStyle/>
        <a:p>
          <a:pPr>
            <a:lnSpc>
              <a:spcPct val="100000"/>
            </a:lnSpc>
          </a:pPr>
          <a:r>
            <a:rPr lang="de-DE" sz="1400"/>
            <a:t>Grundstein für den Weg zur Markt- und Qualitätsführerschaft in Ö</a:t>
          </a:r>
          <a:endParaRPr lang="en-US" sz="1400"/>
        </a:p>
      </dgm:t>
    </dgm:pt>
    <dgm:pt modelId="{DFD6CC1E-C05B-4C5A-877B-FFB5ECBFEC96}" type="parTrans" cxnId="{52F78A23-4076-4D7C-9575-C13668685629}">
      <dgm:prSet/>
      <dgm:spPr/>
      <dgm:t>
        <a:bodyPr/>
        <a:lstStyle/>
        <a:p>
          <a:endParaRPr lang="en-US"/>
        </a:p>
      </dgm:t>
    </dgm:pt>
    <dgm:pt modelId="{ABFD0F50-C1BA-4184-99D7-6C30D084213A}" type="sibTrans" cxnId="{52F78A23-4076-4D7C-9575-C13668685629}">
      <dgm:prSet/>
      <dgm:spPr/>
      <dgm:t>
        <a:bodyPr/>
        <a:lstStyle/>
        <a:p>
          <a:endParaRPr lang="en-US"/>
        </a:p>
      </dgm:t>
    </dgm:pt>
    <dgm:pt modelId="{EF4054D1-AC50-453F-8B3C-3918EFAA95F0}">
      <dgm:prSet custT="1"/>
      <dgm:spPr/>
      <dgm:t>
        <a:bodyPr/>
        <a:lstStyle/>
        <a:p>
          <a:pPr>
            <a:lnSpc>
              <a:spcPct val="100000"/>
            </a:lnSpc>
          </a:pPr>
          <a:r>
            <a:rPr lang="de-DE" sz="1400"/>
            <a:t>intensive Kundenbeziehung &amp; vereinheitlichen der internen Prozesse </a:t>
          </a:r>
          <a:endParaRPr lang="en-US" sz="1400"/>
        </a:p>
      </dgm:t>
    </dgm:pt>
    <dgm:pt modelId="{6EA2FF25-41D0-4438-AFF3-81BB3C1F7CB8}" type="parTrans" cxnId="{D1B716AA-08B0-4C4C-B527-9645ED04FC61}">
      <dgm:prSet/>
      <dgm:spPr/>
      <dgm:t>
        <a:bodyPr/>
        <a:lstStyle/>
        <a:p>
          <a:endParaRPr lang="en-US"/>
        </a:p>
      </dgm:t>
    </dgm:pt>
    <dgm:pt modelId="{917FD333-9A55-4856-9FA2-2FF6F433E19C}" type="sibTrans" cxnId="{D1B716AA-08B0-4C4C-B527-9645ED04FC61}">
      <dgm:prSet/>
      <dgm:spPr/>
      <dgm:t>
        <a:bodyPr/>
        <a:lstStyle/>
        <a:p>
          <a:endParaRPr lang="en-US"/>
        </a:p>
      </dgm:t>
    </dgm:pt>
    <dgm:pt modelId="{31BC04A8-88FC-490E-8E7E-B3B8A078DAA2}" type="pres">
      <dgm:prSet presAssocID="{E232721E-3F3F-481A-92C6-2F435503D19F}" presName="root" presStyleCnt="0">
        <dgm:presLayoutVars>
          <dgm:dir/>
          <dgm:resizeHandles val="exact"/>
        </dgm:presLayoutVars>
      </dgm:prSet>
      <dgm:spPr/>
    </dgm:pt>
    <dgm:pt modelId="{102E5453-4434-4E5A-A221-5AB26D4D5EE5}" type="pres">
      <dgm:prSet presAssocID="{27C27BA3-E7BE-423D-AEA8-AE9352F542A0}" presName="compNode" presStyleCnt="0"/>
      <dgm:spPr/>
    </dgm:pt>
    <dgm:pt modelId="{A505BE2E-D751-41AF-A75C-E241FF5F0A11}" type="pres">
      <dgm:prSet presAssocID="{27C27BA3-E7BE-423D-AEA8-AE9352F542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chlag"/>
        </a:ext>
      </dgm:extLst>
    </dgm:pt>
    <dgm:pt modelId="{456E52CA-2C0A-487F-A163-4294D58C1285}" type="pres">
      <dgm:prSet presAssocID="{27C27BA3-E7BE-423D-AEA8-AE9352F542A0}" presName="iconSpace" presStyleCnt="0"/>
      <dgm:spPr/>
    </dgm:pt>
    <dgm:pt modelId="{C298509D-4C19-408C-8401-5938BB710028}" type="pres">
      <dgm:prSet presAssocID="{27C27BA3-E7BE-423D-AEA8-AE9352F542A0}" presName="parTx" presStyleLbl="revTx" presStyleIdx="0" presStyleCnt="8">
        <dgm:presLayoutVars>
          <dgm:chMax val="0"/>
          <dgm:chPref val="0"/>
        </dgm:presLayoutVars>
      </dgm:prSet>
      <dgm:spPr/>
    </dgm:pt>
    <dgm:pt modelId="{D0980628-3196-41D9-B08C-8F2DDEC710A4}" type="pres">
      <dgm:prSet presAssocID="{27C27BA3-E7BE-423D-AEA8-AE9352F542A0}" presName="txSpace" presStyleCnt="0"/>
      <dgm:spPr/>
    </dgm:pt>
    <dgm:pt modelId="{5EDAF93A-D8DC-414E-8B58-7A1E0BC0723D}" type="pres">
      <dgm:prSet presAssocID="{27C27BA3-E7BE-423D-AEA8-AE9352F542A0}" presName="desTx" presStyleLbl="revTx" presStyleIdx="1" presStyleCnt="8">
        <dgm:presLayoutVars/>
      </dgm:prSet>
      <dgm:spPr/>
    </dgm:pt>
    <dgm:pt modelId="{4E9751A9-CAA1-4263-A8C9-51AB0B44B91F}" type="pres">
      <dgm:prSet presAssocID="{1F781626-9BA1-4643-86B4-BC15A05ECC1B}" presName="sibTrans" presStyleCnt="0"/>
      <dgm:spPr/>
    </dgm:pt>
    <dgm:pt modelId="{53A9A38D-9716-4B93-B8FD-E85DE5C92C39}" type="pres">
      <dgm:prSet presAssocID="{83EF7FEA-EF91-4FF5-B625-7C63F327C391}" presName="compNode" presStyleCnt="0"/>
      <dgm:spPr/>
    </dgm:pt>
    <dgm:pt modelId="{9EA8A085-8755-49F4-BD10-9C5CE656397A}" type="pres">
      <dgm:prSet presAssocID="{83EF7FEA-EF91-4FF5-B625-7C63F327C3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515F5D5B-B33E-40FD-B94C-5D41D73CF27A}" type="pres">
      <dgm:prSet presAssocID="{83EF7FEA-EF91-4FF5-B625-7C63F327C391}" presName="iconSpace" presStyleCnt="0"/>
      <dgm:spPr/>
    </dgm:pt>
    <dgm:pt modelId="{7247152F-CC48-4A36-B230-22788C7706DE}" type="pres">
      <dgm:prSet presAssocID="{83EF7FEA-EF91-4FF5-B625-7C63F327C391}" presName="parTx" presStyleLbl="revTx" presStyleIdx="2" presStyleCnt="8">
        <dgm:presLayoutVars>
          <dgm:chMax val="0"/>
          <dgm:chPref val="0"/>
        </dgm:presLayoutVars>
      </dgm:prSet>
      <dgm:spPr/>
    </dgm:pt>
    <dgm:pt modelId="{B8A34C47-8CA7-4EE9-A23A-E93F60EB1C56}" type="pres">
      <dgm:prSet presAssocID="{83EF7FEA-EF91-4FF5-B625-7C63F327C391}" presName="txSpace" presStyleCnt="0"/>
      <dgm:spPr/>
    </dgm:pt>
    <dgm:pt modelId="{DB874D48-ABC4-4B00-BA92-9E9A85FB483D}" type="pres">
      <dgm:prSet presAssocID="{83EF7FEA-EF91-4FF5-B625-7C63F327C391}" presName="desTx" presStyleLbl="revTx" presStyleIdx="3" presStyleCnt="8">
        <dgm:presLayoutVars/>
      </dgm:prSet>
      <dgm:spPr/>
    </dgm:pt>
    <dgm:pt modelId="{8B4E51BA-C0E4-4586-8EF5-ADD6B330595C}" type="pres">
      <dgm:prSet presAssocID="{98FD3A71-F5F6-4717-9814-859B56ACA663}" presName="sibTrans" presStyleCnt="0"/>
      <dgm:spPr/>
    </dgm:pt>
    <dgm:pt modelId="{AB1797F1-FB93-442B-AE46-A2EC7E816FE7}" type="pres">
      <dgm:prSet presAssocID="{362B8FD3-F2BD-4092-B290-AD4B75526BEA}" presName="compNode" presStyleCnt="0"/>
      <dgm:spPr/>
    </dgm:pt>
    <dgm:pt modelId="{F6CCBEA1-228D-4F28-8350-6F0AE1E35253}" type="pres">
      <dgm:prSet presAssocID="{362B8FD3-F2BD-4092-B290-AD4B75526B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3951364D-6BD0-447F-B7FF-AA17B1903FB2}" type="pres">
      <dgm:prSet presAssocID="{362B8FD3-F2BD-4092-B290-AD4B75526BEA}" presName="iconSpace" presStyleCnt="0"/>
      <dgm:spPr/>
    </dgm:pt>
    <dgm:pt modelId="{BADA8669-267E-40AA-B56B-2AF27FFDB9E6}" type="pres">
      <dgm:prSet presAssocID="{362B8FD3-F2BD-4092-B290-AD4B75526BEA}" presName="parTx" presStyleLbl="revTx" presStyleIdx="4" presStyleCnt="8">
        <dgm:presLayoutVars>
          <dgm:chMax val="0"/>
          <dgm:chPref val="0"/>
        </dgm:presLayoutVars>
      </dgm:prSet>
      <dgm:spPr/>
    </dgm:pt>
    <dgm:pt modelId="{001613B0-3550-486C-8CE0-AE75495EB31C}" type="pres">
      <dgm:prSet presAssocID="{362B8FD3-F2BD-4092-B290-AD4B75526BEA}" presName="txSpace" presStyleCnt="0"/>
      <dgm:spPr/>
    </dgm:pt>
    <dgm:pt modelId="{A238573F-5600-4E66-BCA4-BFB04C4C779F}" type="pres">
      <dgm:prSet presAssocID="{362B8FD3-F2BD-4092-B290-AD4B75526BEA}" presName="desTx" presStyleLbl="revTx" presStyleIdx="5" presStyleCnt="8">
        <dgm:presLayoutVars/>
      </dgm:prSet>
      <dgm:spPr/>
    </dgm:pt>
    <dgm:pt modelId="{1024D10B-58A4-4A2D-84CA-50F30BA5B410}" type="pres">
      <dgm:prSet presAssocID="{8B53BD3A-6669-4AC1-9B75-4D73E0A45573}" presName="sibTrans" presStyleCnt="0"/>
      <dgm:spPr/>
    </dgm:pt>
    <dgm:pt modelId="{C83E8B2F-B8DF-4CDF-96D0-6C5D0041A40C}" type="pres">
      <dgm:prSet presAssocID="{207D3C42-3C19-4427-BD2F-E241D590A05B}" presName="compNode" presStyleCnt="0"/>
      <dgm:spPr/>
    </dgm:pt>
    <dgm:pt modelId="{D3E4672C-7838-465A-83B1-70D14A21B892}" type="pres">
      <dgm:prSet presAssocID="{207D3C42-3C19-4427-BD2F-E241D590A0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ximieren"/>
        </a:ext>
      </dgm:extLst>
    </dgm:pt>
    <dgm:pt modelId="{1E371CB9-1684-4C63-89D2-D634A6BF85C1}" type="pres">
      <dgm:prSet presAssocID="{207D3C42-3C19-4427-BD2F-E241D590A05B}" presName="iconSpace" presStyleCnt="0"/>
      <dgm:spPr/>
    </dgm:pt>
    <dgm:pt modelId="{90B74AAB-9148-4719-8D81-B7E6C78745FD}" type="pres">
      <dgm:prSet presAssocID="{207D3C42-3C19-4427-BD2F-E241D590A05B}" presName="parTx" presStyleLbl="revTx" presStyleIdx="6" presStyleCnt="8">
        <dgm:presLayoutVars>
          <dgm:chMax val="0"/>
          <dgm:chPref val="0"/>
        </dgm:presLayoutVars>
      </dgm:prSet>
      <dgm:spPr/>
    </dgm:pt>
    <dgm:pt modelId="{22C53E2C-6A47-4224-930F-8D3BD1063679}" type="pres">
      <dgm:prSet presAssocID="{207D3C42-3C19-4427-BD2F-E241D590A05B}" presName="txSpace" presStyleCnt="0"/>
      <dgm:spPr/>
    </dgm:pt>
    <dgm:pt modelId="{5AAC3D45-25B9-41C3-998B-6CFE10BF7FC1}" type="pres">
      <dgm:prSet presAssocID="{207D3C42-3C19-4427-BD2F-E241D590A05B}" presName="desTx" presStyleLbl="revTx" presStyleIdx="7" presStyleCnt="8">
        <dgm:presLayoutVars/>
      </dgm:prSet>
      <dgm:spPr/>
    </dgm:pt>
  </dgm:ptLst>
  <dgm:cxnLst>
    <dgm:cxn modelId="{1366B313-B7B9-45D5-8398-80E05A65CD46}" type="presOf" srcId="{DBBBD4FC-5967-43DA-A417-3AEAB2343950}" destId="{A238573F-5600-4E66-BCA4-BFB04C4C779F}" srcOrd="0" destOrd="1" presId="urn:microsoft.com/office/officeart/2018/5/layout/CenteredIconLabelDescriptionList"/>
    <dgm:cxn modelId="{1EBF0415-1095-4BB7-87D1-12373DBD3C27}" type="presOf" srcId="{EAACC729-4B29-47FB-9F71-A692DB68F27F}" destId="{A238573F-5600-4E66-BCA4-BFB04C4C779F}" srcOrd="0" destOrd="2" presId="urn:microsoft.com/office/officeart/2018/5/layout/CenteredIconLabelDescriptionList"/>
    <dgm:cxn modelId="{B4CB221E-7B7C-42DA-88C0-78C8195EECE8}" type="presOf" srcId="{51C26556-7A5E-4BA7-BC80-57F5285C16A0}" destId="{DB874D48-ABC4-4B00-BA92-9E9A85FB483D}" srcOrd="0" destOrd="0" presId="urn:microsoft.com/office/officeart/2018/5/layout/CenteredIconLabelDescriptionList"/>
    <dgm:cxn modelId="{52F78A23-4076-4D7C-9575-C13668685629}" srcId="{207D3C42-3C19-4427-BD2F-E241D590A05B}" destId="{36BF3884-2EC7-4EE6-8D71-8063FF06A4A8}" srcOrd="1" destOrd="0" parTransId="{DFD6CC1E-C05B-4C5A-877B-FFB5ECBFEC96}" sibTransId="{ABFD0F50-C1BA-4184-99D7-6C30D084213A}"/>
    <dgm:cxn modelId="{B5AC2B2D-FA8F-4183-B92A-292F3DABBBF0}" srcId="{27C27BA3-E7BE-423D-AEA8-AE9352F542A0}" destId="{1843DBB2-4633-4159-BDC3-34955BA41566}" srcOrd="0" destOrd="0" parTransId="{B60807CC-C16C-4617-B07A-D94429075452}" sibTransId="{CE1F348B-DC43-4631-ADDB-943C211C2ABA}"/>
    <dgm:cxn modelId="{57EE1247-8F54-470B-B80E-977D2721F5F8}" type="presOf" srcId="{362B8FD3-F2BD-4092-B290-AD4B75526BEA}" destId="{BADA8669-267E-40AA-B56B-2AF27FFDB9E6}" srcOrd="0" destOrd="0" presId="urn:microsoft.com/office/officeart/2018/5/layout/CenteredIconLabelDescriptionList"/>
    <dgm:cxn modelId="{4444D852-0584-42DD-8C94-40EC204A9A86}" type="presOf" srcId="{83EF7FEA-EF91-4FF5-B625-7C63F327C391}" destId="{7247152F-CC48-4A36-B230-22788C7706DE}" srcOrd="0" destOrd="0" presId="urn:microsoft.com/office/officeart/2018/5/layout/CenteredIconLabelDescriptionList"/>
    <dgm:cxn modelId="{04796954-FF6B-4133-9DAC-836B2992F8AF}" type="presOf" srcId="{E232721E-3F3F-481A-92C6-2F435503D19F}" destId="{31BC04A8-88FC-490E-8E7E-B3B8A078DAA2}" srcOrd="0" destOrd="0" presId="urn:microsoft.com/office/officeart/2018/5/layout/CenteredIconLabelDescriptionList"/>
    <dgm:cxn modelId="{43DECC77-BC56-418A-8BFB-EDE6B5EAE3F4}" type="presOf" srcId="{207D3C42-3C19-4427-BD2F-E241D590A05B}" destId="{90B74AAB-9148-4719-8D81-B7E6C78745FD}" srcOrd="0" destOrd="0" presId="urn:microsoft.com/office/officeart/2018/5/layout/CenteredIconLabelDescriptionList"/>
    <dgm:cxn modelId="{E2A98A7A-11F0-404E-BFAA-F7CA57EFBFE5}" type="presOf" srcId="{40E14CFC-D935-4E31-8913-D7069964C009}" destId="{A238573F-5600-4E66-BCA4-BFB04C4C779F}" srcOrd="0" destOrd="0" presId="urn:microsoft.com/office/officeart/2018/5/layout/CenteredIconLabelDescriptionList"/>
    <dgm:cxn modelId="{0DC10D85-3BBB-4CA5-8E91-6E55C45BE321}" type="presOf" srcId="{1382FC17-30B3-4338-B980-2981B12CBF09}" destId="{5AAC3D45-25B9-41C3-998B-6CFE10BF7FC1}" srcOrd="0" destOrd="0" presId="urn:microsoft.com/office/officeart/2018/5/layout/CenteredIconLabelDescriptionList"/>
    <dgm:cxn modelId="{A1651B87-2F43-4A4A-B7E3-FDA208C620D6}" srcId="{E232721E-3F3F-481A-92C6-2F435503D19F}" destId="{27C27BA3-E7BE-423D-AEA8-AE9352F542A0}" srcOrd="0" destOrd="0" parTransId="{CBBEDFC0-1910-4D8F-89B5-77137C3B37C0}" sibTransId="{1F781626-9BA1-4643-86B4-BC15A05ECC1B}"/>
    <dgm:cxn modelId="{5F34028A-2686-4EB9-9071-EE7A83388334}" srcId="{83EF7FEA-EF91-4FF5-B625-7C63F327C391}" destId="{51C26556-7A5E-4BA7-BC80-57F5285C16A0}" srcOrd="0" destOrd="0" parTransId="{0EE4277E-4DB8-45C0-BADE-40BDF55C9EC0}" sibTransId="{541D6F36-25D6-40CB-9CD8-EADA8FC8E3C1}"/>
    <dgm:cxn modelId="{9E262A97-257C-474A-B477-A67A15C8E7BE}" srcId="{207D3C42-3C19-4427-BD2F-E241D590A05B}" destId="{1382FC17-30B3-4338-B980-2981B12CBF09}" srcOrd="0" destOrd="0" parTransId="{3FFD613D-69D8-4BDE-AAA2-817FC2F7F26D}" sibTransId="{C4693E88-0B45-4766-9F4D-C7D132B9E42E}"/>
    <dgm:cxn modelId="{02E2A297-05F4-4850-BD6A-D9133EB9B0B4}" srcId="{E232721E-3F3F-481A-92C6-2F435503D19F}" destId="{362B8FD3-F2BD-4092-B290-AD4B75526BEA}" srcOrd="2" destOrd="0" parTransId="{449E9402-A765-4E27-97B5-259503035104}" sibTransId="{8B53BD3A-6669-4AC1-9B75-4D73E0A45573}"/>
    <dgm:cxn modelId="{AEC1469D-2B38-4A21-9C84-1EB3F7BD15E1}" srcId="{362B8FD3-F2BD-4092-B290-AD4B75526BEA}" destId="{EAACC729-4B29-47FB-9F71-A692DB68F27F}" srcOrd="2" destOrd="0" parTransId="{9EF50953-34C3-40F0-AE81-500F23D8A356}" sibTransId="{C7994D29-C9CD-4A4B-9651-8C1847C1C62B}"/>
    <dgm:cxn modelId="{D1B716AA-08B0-4C4C-B527-9645ED04FC61}" srcId="{207D3C42-3C19-4427-BD2F-E241D590A05B}" destId="{EF4054D1-AC50-453F-8B3C-3918EFAA95F0}" srcOrd="2" destOrd="0" parTransId="{6EA2FF25-41D0-4438-AFF3-81BB3C1F7CB8}" sibTransId="{917FD333-9A55-4856-9FA2-2FF6F433E19C}"/>
    <dgm:cxn modelId="{AE9BA1AB-7206-4A0D-B6C4-C23C5644CA2D}" srcId="{362B8FD3-F2BD-4092-B290-AD4B75526BEA}" destId="{40E14CFC-D935-4E31-8913-D7069964C009}" srcOrd="0" destOrd="0" parTransId="{1346228D-E373-49A8-9282-365214F1899F}" sibTransId="{AD0380B8-1FA2-4009-8113-BDF793D7889C}"/>
    <dgm:cxn modelId="{E74195AD-21A2-4A12-9D26-8B6A53D3517C}" type="presOf" srcId="{36BF3884-2EC7-4EE6-8D71-8063FF06A4A8}" destId="{5AAC3D45-25B9-41C3-998B-6CFE10BF7FC1}" srcOrd="0" destOrd="1" presId="urn:microsoft.com/office/officeart/2018/5/layout/CenteredIconLabelDescriptionList"/>
    <dgm:cxn modelId="{F4C30EB8-89A9-446A-A7CA-E9BD7C8ADA5D}" type="presOf" srcId="{27C27BA3-E7BE-423D-AEA8-AE9352F542A0}" destId="{C298509D-4C19-408C-8401-5938BB710028}" srcOrd="0" destOrd="0" presId="urn:microsoft.com/office/officeart/2018/5/layout/CenteredIconLabelDescriptionList"/>
    <dgm:cxn modelId="{11891FD6-35E2-42FE-9516-3234C9B83A9E}" srcId="{E232721E-3F3F-481A-92C6-2F435503D19F}" destId="{207D3C42-3C19-4427-BD2F-E241D590A05B}" srcOrd="3" destOrd="0" parTransId="{14338E19-1C56-4886-B7E2-F1A232D49052}" sibTransId="{B09731BB-834F-4362-BCF0-3C12BEC3E6EA}"/>
    <dgm:cxn modelId="{12CD4AE4-6000-4A89-9C31-5CEFDAD4CB02}" type="presOf" srcId="{EF4054D1-AC50-453F-8B3C-3918EFAA95F0}" destId="{5AAC3D45-25B9-41C3-998B-6CFE10BF7FC1}" srcOrd="0" destOrd="2" presId="urn:microsoft.com/office/officeart/2018/5/layout/CenteredIconLabelDescriptionList"/>
    <dgm:cxn modelId="{288FFFE7-8B12-45CD-B7C1-B05461ACBD3E}" srcId="{362B8FD3-F2BD-4092-B290-AD4B75526BEA}" destId="{DBBBD4FC-5967-43DA-A417-3AEAB2343950}" srcOrd="1" destOrd="0" parTransId="{5A8E3AC8-47E6-450C-A045-F9BB917E395E}" sibTransId="{066DBFC4-500B-45A9-9524-C052843C36D2}"/>
    <dgm:cxn modelId="{963BB6E9-2A95-4C84-A334-35B6475D92FD}" type="presOf" srcId="{1843DBB2-4633-4159-BDC3-34955BA41566}" destId="{5EDAF93A-D8DC-414E-8B58-7A1E0BC0723D}" srcOrd="0" destOrd="0" presId="urn:microsoft.com/office/officeart/2018/5/layout/CenteredIconLabelDescriptionList"/>
    <dgm:cxn modelId="{89DD7BEE-48A2-41F7-A8C6-F59FAC400E74}" srcId="{E232721E-3F3F-481A-92C6-2F435503D19F}" destId="{83EF7FEA-EF91-4FF5-B625-7C63F327C391}" srcOrd="1" destOrd="0" parTransId="{2F3AF715-84F8-4AAE-A584-7BDDA64E4CA0}" sibTransId="{98FD3A71-F5F6-4717-9814-859B56ACA663}"/>
    <dgm:cxn modelId="{84FA37F5-2F65-4843-BB7A-FEA4CAE65DE6}" type="presParOf" srcId="{31BC04A8-88FC-490E-8E7E-B3B8A078DAA2}" destId="{102E5453-4434-4E5A-A221-5AB26D4D5EE5}" srcOrd="0" destOrd="0" presId="urn:microsoft.com/office/officeart/2018/5/layout/CenteredIconLabelDescriptionList"/>
    <dgm:cxn modelId="{80C1F56A-1E51-43D6-AC82-470F4D9497AB}" type="presParOf" srcId="{102E5453-4434-4E5A-A221-5AB26D4D5EE5}" destId="{A505BE2E-D751-41AF-A75C-E241FF5F0A11}" srcOrd="0" destOrd="0" presId="urn:microsoft.com/office/officeart/2018/5/layout/CenteredIconLabelDescriptionList"/>
    <dgm:cxn modelId="{E415E664-6F9A-4A57-83DA-542434DB030B}" type="presParOf" srcId="{102E5453-4434-4E5A-A221-5AB26D4D5EE5}" destId="{456E52CA-2C0A-487F-A163-4294D58C1285}" srcOrd="1" destOrd="0" presId="urn:microsoft.com/office/officeart/2018/5/layout/CenteredIconLabelDescriptionList"/>
    <dgm:cxn modelId="{6AFA0165-4368-4165-9CA0-9721CB8CEB35}" type="presParOf" srcId="{102E5453-4434-4E5A-A221-5AB26D4D5EE5}" destId="{C298509D-4C19-408C-8401-5938BB710028}" srcOrd="2" destOrd="0" presId="urn:microsoft.com/office/officeart/2018/5/layout/CenteredIconLabelDescriptionList"/>
    <dgm:cxn modelId="{5577A8AC-2488-46C9-A968-D8DE507BB9CF}" type="presParOf" srcId="{102E5453-4434-4E5A-A221-5AB26D4D5EE5}" destId="{D0980628-3196-41D9-B08C-8F2DDEC710A4}" srcOrd="3" destOrd="0" presId="urn:microsoft.com/office/officeart/2018/5/layout/CenteredIconLabelDescriptionList"/>
    <dgm:cxn modelId="{42267F03-6BD3-47F9-9724-60261197F85E}" type="presParOf" srcId="{102E5453-4434-4E5A-A221-5AB26D4D5EE5}" destId="{5EDAF93A-D8DC-414E-8B58-7A1E0BC0723D}" srcOrd="4" destOrd="0" presId="urn:microsoft.com/office/officeart/2018/5/layout/CenteredIconLabelDescriptionList"/>
    <dgm:cxn modelId="{DAF1D291-2135-473A-A5B4-BCF1843C9322}" type="presParOf" srcId="{31BC04A8-88FC-490E-8E7E-B3B8A078DAA2}" destId="{4E9751A9-CAA1-4263-A8C9-51AB0B44B91F}" srcOrd="1" destOrd="0" presId="urn:microsoft.com/office/officeart/2018/5/layout/CenteredIconLabelDescriptionList"/>
    <dgm:cxn modelId="{CDCEBB5E-1850-4E92-8EF1-D7C11DF484DF}" type="presParOf" srcId="{31BC04A8-88FC-490E-8E7E-B3B8A078DAA2}" destId="{53A9A38D-9716-4B93-B8FD-E85DE5C92C39}" srcOrd="2" destOrd="0" presId="urn:microsoft.com/office/officeart/2018/5/layout/CenteredIconLabelDescriptionList"/>
    <dgm:cxn modelId="{6E84FBFC-8774-4AF9-8387-E2F5AD42D827}" type="presParOf" srcId="{53A9A38D-9716-4B93-B8FD-E85DE5C92C39}" destId="{9EA8A085-8755-49F4-BD10-9C5CE656397A}" srcOrd="0" destOrd="0" presId="urn:microsoft.com/office/officeart/2018/5/layout/CenteredIconLabelDescriptionList"/>
    <dgm:cxn modelId="{9C056F3D-E4E8-4888-91AB-C7E624A12103}" type="presParOf" srcId="{53A9A38D-9716-4B93-B8FD-E85DE5C92C39}" destId="{515F5D5B-B33E-40FD-B94C-5D41D73CF27A}" srcOrd="1" destOrd="0" presId="urn:microsoft.com/office/officeart/2018/5/layout/CenteredIconLabelDescriptionList"/>
    <dgm:cxn modelId="{0AFAD3AC-6CE6-40B6-8C28-FFDB53CEBD7D}" type="presParOf" srcId="{53A9A38D-9716-4B93-B8FD-E85DE5C92C39}" destId="{7247152F-CC48-4A36-B230-22788C7706DE}" srcOrd="2" destOrd="0" presId="urn:microsoft.com/office/officeart/2018/5/layout/CenteredIconLabelDescriptionList"/>
    <dgm:cxn modelId="{34639429-51B8-4982-9400-260375A9A0FD}" type="presParOf" srcId="{53A9A38D-9716-4B93-B8FD-E85DE5C92C39}" destId="{B8A34C47-8CA7-4EE9-A23A-E93F60EB1C56}" srcOrd="3" destOrd="0" presId="urn:microsoft.com/office/officeart/2018/5/layout/CenteredIconLabelDescriptionList"/>
    <dgm:cxn modelId="{37BFB3A1-4862-4FBB-B331-DF03A3B3F79C}" type="presParOf" srcId="{53A9A38D-9716-4B93-B8FD-E85DE5C92C39}" destId="{DB874D48-ABC4-4B00-BA92-9E9A85FB483D}" srcOrd="4" destOrd="0" presId="urn:microsoft.com/office/officeart/2018/5/layout/CenteredIconLabelDescriptionList"/>
    <dgm:cxn modelId="{0993EC28-4D53-4DA9-BD85-31C51790C307}" type="presParOf" srcId="{31BC04A8-88FC-490E-8E7E-B3B8A078DAA2}" destId="{8B4E51BA-C0E4-4586-8EF5-ADD6B330595C}" srcOrd="3" destOrd="0" presId="urn:microsoft.com/office/officeart/2018/5/layout/CenteredIconLabelDescriptionList"/>
    <dgm:cxn modelId="{74BB2105-D70E-487F-8206-3831F48AA7D5}" type="presParOf" srcId="{31BC04A8-88FC-490E-8E7E-B3B8A078DAA2}" destId="{AB1797F1-FB93-442B-AE46-A2EC7E816FE7}" srcOrd="4" destOrd="0" presId="urn:microsoft.com/office/officeart/2018/5/layout/CenteredIconLabelDescriptionList"/>
    <dgm:cxn modelId="{65DA36F6-3BCA-4252-9C11-908162E8E1E2}" type="presParOf" srcId="{AB1797F1-FB93-442B-AE46-A2EC7E816FE7}" destId="{F6CCBEA1-228D-4F28-8350-6F0AE1E35253}" srcOrd="0" destOrd="0" presId="urn:microsoft.com/office/officeart/2018/5/layout/CenteredIconLabelDescriptionList"/>
    <dgm:cxn modelId="{26DF8BBA-11A6-4FA0-9BE8-91627F7B6393}" type="presParOf" srcId="{AB1797F1-FB93-442B-AE46-A2EC7E816FE7}" destId="{3951364D-6BD0-447F-B7FF-AA17B1903FB2}" srcOrd="1" destOrd="0" presId="urn:microsoft.com/office/officeart/2018/5/layout/CenteredIconLabelDescriptionList"/>
    <dgm:cxn modelId="{30C321FE-EA88-4D19-A142-DF5A894B360B}" type="presParOf" srcId="{AB1797F1-FB93-442B-AE46-A2EC7E816FE7}" destId="{BADA8669-267E-40AA-B56B-2AF27FFDB9E6}" srcOrd="2" destOrd="0" presId="urn:microsoft.com/office/officeart/2018/5/layout/CenteredIconLabelDescriptionList"/>
    <dgm:cxn modelId="{FD4E1447-0459-426D-8299-46BF049D49E2}" type="presParOf" srcId="{AB1797F1-FB93-442B-AE46-A2EC7E816FE7}" destId="{001613B0-3550-486C-8CE0-AE75495EB31C}" srcOrd="3" destOrd="0" presId="urn:microsoft.com/office/officeart/2018/5/layout/CenteredIconLabelDescriptionList"/>
    <dgm:cxn modelId="{506773AF-5438-4B05-9F44-C04B4AB91AF9}" type="presParOf" srcId="{AB1797F1-FB93-442B-AE46-A2EC7E816FE7}" destId="{A238573F-5600-4E66-BCA4-BFB04C4C779F}" srcOrd="4" destOrd="0" presId="urn:microsoft.com/office/officeart/2018/5/layout/CenteredIconLabelDescriptionList"/>
    <dgm:cxn modelId="{F2E66CDA-CFAC-4F2F-9A7B-7DC24A1C20BE}" type="presParOf" srcId="{31BC04A8-88FC-490E-8E7E-B3B8A078DAA2}" destId="{1024D10B-58A4-4A2D-84CA-50F30BA5B410}" srcOrd="5" destOrd="0" presId="urn:microsoft.com/office/officeart/2018/5/layout/CenteredIconLabelDescriptionList"/>
    <dgm:cxn modelId="{EA657492-C753-4703-8C7D-950FF2FBBE1E}" type="presParOf" srcId="{31BC04A8-88FC-490E-8E7E-B3B8A078DAA2}" destId="{C83E8B2F-B8DF-4CDF-96D0-6C5D0041A40C}" srcOrd="6" destOrd="0" presId="urn:microsoft.com/office/officeart/2018/5/layout/CenteredIconLabelDescriptionList"/>
    <dgm:cxn modelId="{83DBD88B-044B-412D-9EA9-E4C40C1D09E6}" type="presParOf" srcId="{C83E8B2F-B8DF-4CDF-96D0-6C5D0041A40C}" destId="{D3E4672C-7838-465A-83B1-70D14A21B892}" srcOrd="0" destOrd="0" presId="urn:microsoft.com/office/officeart/2018/5/layout/CenteredIconLabelDescriptionList"/>
    <dgm:cxn modelId="{E7986EAF-4C70-40D6-8277-80DA74E698CE}" type="presParOf" srcId="{C83E8B2F-B8DF-4CDF-96D0-6C5D0041A40C}" destId="{1E371CB9-1684-4C63-89D2-D634A6BF85C1}" srcOrd="1" destOrd="0" presId="urn:microsoft.com/office/officeart/2018/5/layout/CenteredIconLabelDescriptionList"/>
    <dgm:cxn modelId="{BC0ACD0B-18E5-4EB6-993C-231E1A93E319}" type="presParOf" srcId="{C83E8B2F-B8DF-4CDF-96D0-6C5D0041A40C}" destId="{90B74AAB-9148-4719-8D81-B7E6C78745FD}" srcOrd="2" destOrd="0" presId="urn:microsoft.com/office/officeart/2018/5/layout/CenteredIconLabelDescriptionList"/>
    <dgm:cxn modelId="{6D23FFBD-4362-4F09-808D-8E8A88AE0A11}" type="presParOf" srcId="{C83E8B2F-B8DF-4CDF-96D0-6C5D0041A40C}" destId="{22C53E2C-6A47-4224-930F-8D3BD1063679}" srcOrd="3" destOrd="0" presId="urn:microsoft.com/office/officeart/2018/5/layout/CenteredIconLabelDescriptionList"/>
    <dgm:cxn modelId="{F73531EC-748A-42E7-A053-3BF73E866A1A}" type="presParOf" srcId="{C83E8B2F-B8DF-4CDF-96D0-6C5D0041A40C}" destId="{5AAC3D45-25B9-41C3-998B-6CFE10BF7FC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2A6EA-9AD8-4F0F-8D10-0D8400DA566E}">
      <dsp:nvSpPr>
        <dsp:cNvPr id="0" name=""/>
        <dsp:cNvSpPr/>
      </dsp:nvSpPr>
      <dsp:spPr>
        <a:xfrm>
          <a:off x="0" y="1560"/>
          <a:ext cx="10058399" cy="7911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24A2E-4A1E-40C6-992C-A861031D90C8}">
      <dsp:nvSpPr>
        <dsp:cNvPr id="0" name=""/>
        <dsp:cNvSpPr/>
      </dsp:nvSpPr>
      <dsp:spPr>
        <a:xfrm>
          <a:off x="239310" y="179560"/>
          <a:ext cx="435110" cy="4351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5D99EF-5A9F-4F48-9C9E-C6507682D59A}">
      <dsp:nvSpPr>
        <dsp:cNvPr id="0" name=""/>
        <dsp:cNvSpPr/>
      </dsp:nvSpPr>
      <dsp:spPr>
        <a:xfrm>
          <a:off x="913731" y="1560"/>
          <a:ext cx="9144668" cy="79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6" tIns="83726" rIns="83726" bIns="83726" numCol="1" spcCol="1270" anchor="ctr" anchorCtr="0">
          <a:noAutofit/>
        </a:bodyPr>
        <a:lstStyle/>
        <a:p>
          <a:pPr marL="0" lvl="0" indent="0" algn="l" defTabSz="977900">
            <a:lnSpc>
              <a:spcPct val="90000"/>
            </a:lnSpc>
            <a:spcBef>
              <a:spcPct val="0"/>
            </a:spcBef>
            <a:spcAft>
              <a:spcPct val="35000"/>
            </a:spcAft>
            <a:buNone/>
          </a:pPr>
          <a:r>
            <a:rPr lang="de-DE" sz="2200" kern="1200"/>
            <a:t>Dienstleistungsunternehmen für sämtliche Finanzprodukte: vom Sparbuch über Wohn- und Konsumkredite, Veranlagungen, Konto, Bankkarten,...</a:t>
          </a:r>
          <a:endParaRPr lang="en-US" sz="2200" kern="1200"/>
        </a:p>
      </dsp:txBody>
      <dsp:txXfrm>
        <a:off x="913731" y="1560"/>
        <a:ext cx="9144668" cy="791109"/>
      </dsp:txXfrm>
    </dsp:sp>
    <dsp:sp modelId="{0BD722E4-3EA6-45A1-A7AD-D5A6E3D637A3}">
      <dsp:nvSpPr>
        <dsp:cNvPr id="0" name=""/>
        <dsp:cNvSpPr/>
      </dsp:nvSpPr>
      <dsp:spPr>
        <a:xfrm>
          <a:off x="0" y="990447"/>
          <a:ext cx="10058399" cy="7911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308F1-46C7-433A-A496-EC2171DAEED8}">
      <dsp:nvSpPr>
        <dsp:cNvPr id="0" name=""/>
        <dsp:cNvSpPr/>
      </dsp:nvSpPr>
      <dsp:spPr>
        <a:xfrm>
          <a:off x="239310" y="1168447"/>
          <a:ext cx="435110" cy="435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72A14C-716E-427D-81B4-CA13C826DEBA}">
      <dsp:nvSpPr>
        <dsp:cNvPr id="0" name=""/>
        <dsp:cNvSpPr/>
      </dsp:nvSpPr>
      <dsp:spPr>
        <a:xfrm>
          <a:off x="913731" y="990447"/>
          <a:ext cx="9144668" cy="79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6" tIns="83726" rIns="83726" bIns="83726" numCol="1" spcCol="1270" anchor="ctr" anchorCtr="0">
          <a:noAutofit/>
        </a:bodyPr>
        <a:lstStyle/>
        <a:p>
          <a:pPr marL="0" lvl="0" indent="0" algn="l" defTabSz="977900">
            <a:lnSpc>
              <a:spcPct val="90000"/>
            </a:lnSpc>
            <a:spcBef>
              <a:spcPct val="0"/>
            </a:spcBef>
            <a:spcAft>
              <a:spcPct val="35000"/>
            </a:spcAft>
            <a:buNone/>
          </a:pPr>
          <a:r>
            <a:rPr lang="de-DE" sz="2200" kern="1200"/>
            <a:t>österreichische Bank mit Hauptsitz: Wien </a:t>
          </a:r>
          <a:endParaRPr lang="en-US" sz="2200" kern="1200"/>
        </a:p>
      </dsp:txBody>
      <dsp:txXfrm>
        <a:off x="913731" y="990447"/>
        <a:ext cx="9144668" cy="791109"/>
      </dsp:txXfrm>
    </dsp:sp>
    <dsp:sp modelId="{454570C4-0947-4166-B97D-DD598B6CB558}">
      <dsp:nvSpPr>
        <dsp:cNvPr id="0" name=""/>
        <dsp:cNvSpPr/>
      </dsp:nvSpPr>
      <dsp:spPr>
        <a:xfrm>
          <a:off x="0" y="1979334"/>
          <a:ext cx="10058399" cy="7911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AFCBF-C62F-4925-B09B-C09571E0589B}">
      <dsp:nvSpPr>
        <dsp:cNvPr id="0" name=""/>
        <dsp:cNvSpPr/>
      </dsp:nvSpPr>
      <dsp:spPr>
        <a:xfrm>
          <a:off x="239310" y="2157333"/>
          <a:ext cx="435110" cy="4351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A0F58A-D26D-4487-AC40-E65EC002A559}">
      <dsp:nvSpPr>
        <dsp:cNvPr id="0" name=""/>
        <dsp:cNvSpPr/>
      </dsp:nvSpPr>
      <dsp:spPr>
        <a:xfrm>
          <a:off x="913731" y="1979334"/>
          <a:ext cx="9144668" cy="79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6" tIns="83726" rIns="83726" bIns="83726" numCol="1" spcCol="1270" anchor="ctr" anchorCtr="0">
          <a:noAutofit/>
        </a:bodyPr>
        <a:lstStyle/>
        <a:p>
          <a:pPr marL="0" lvl="0" indent="0" algn="l" defTabSz="977900">
            <a:lnSpc>
              <a:spcPct val="90000"/>
            </a:lnSpc>
            <a:spcBef>
              <a:spcPct val="0"/>
            </a:spcBef>
            <a:spcAft>
              <a:spcPct val="35000"/>
            </a:spcAft>
            <a:buNone/>
          </a:pPr>
          <a:r>
            <a:rPr lang="de-DE" sz="2200" kern="1200"/>
            <a:t>eines der größten Finanzinstituten in Mittel- und Osteuropa</a:t>
          </a:r>
          <a:endParaRPr lang="en-US" sz="2200" kern="1200"/>
        </a:p>
      </dsp:txBody>
      <dsp:txXfrm>
        <a:off x="913731" y="1979334"/>
        <a:ext cx="9144668" cy="791109"/>
      </dsp:txXfrm>
    </dsp:sp>
    <dsp:sp modelId="{C19882D5-2597-4D8B-886E-A0A665C121D9}">
      <dsp:nvSpPr>
        <dsp:cNvPr id="0" name=""/>
        <dsp:cNvSpPr/>
      </dsp:nvSpPr>
      <dsp:spPr>
        <a:xfrm>
          <a:off x="0" y="2968220"/>
          <a:ext cx="10058399" cy="7911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517F4-524B-46D5-A96D-B57783564EB9}">
      <dsp:nvSpPr>
        <dsp:cNvPr id="0" name=""/>
        <dsp:cNvSpPr/>
      </dsp:nvSpPr>
      <dsp:spPr>
        <a:xfrm>
          <a:off x="239310" y="3146220"/>
          <a:ext cx="435110" cy="4351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E36EB0-B604-447C-9542-C782833B30BA}">
      <dsp:nvSpPr>
        <dsp:cNvPr id="0" name=""/>
        <dsp:cNvSpPr/>
      </dsp:nvSpPr>
      <dsp:spPr>
        <a:xfrm>
          <a:off x="913731" y="2968220"/>
          <a:ext cx="9144668" cy="79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6" tIns="83726" rIns="83726" bIns="83726" numCol="1" spcCol="1270" anchor="ctr" anchorCtr="0">
          <a:noAutofit/>
        </a:bodyPr>
        <a:lstStyle/>
        <a:p>
          <a:pPr marL="0" lvl="0" indent="0" algn="l" defTabSz="977900">
            <a:lnSpc>
              <a:spcPct val="90000"/>
            </a:lnSpc>
            <a:spcBef>
              <a:spcPct val="0"/>
            </a:spcBef>
            <a:spcAft>
              <a:spcPct val="35000"/>
            </a:spcAft>
            <a:buNone/>
          </a:pPr>
          <a:r>
            <a:rPr lang="de-AT" sz="2200" kern="1200"/>
            <a:t>Aktiengesellschaft</a:t>
          </a:r>
          <a:r>
            <a:rPr lang="de-AT" sz="2200" kern="1200">
              <a:sym typeface="Wingdings" panose="05000000000000000000" pitchFamily="2" charset="2"/>
            </a:rPr>
            <a:t></a:t>
          </a:r>
          <a:r>
            <a:rPr lang="de-AT" sz="2200" kern="1200"/>
            <a:t> gegründet 1819</a:t>
          </a:r>
          <a:endParaRPr lang="en-US" sz="2200" kern="1200"/>
        </a:p>
      </dsp:txBody>
      <dsp:txXfrm>
        <a:off x="913731" y="2968220"/>
        <a:ext cx="9144668" cy="791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5BE2E-D751-41AF-A75C-E241FF5F0A11}">
      <dsp:nvSpPr>
        <dsp:cNvPr id="0" name=""/>
        <dsp:cNvSpPr/>
      </dsp:nvSpPr>
      <dsp:spPr>
        <a:xfrm>
          <a:off x="729766" y="342543"/>
          <a:ext cx="776671" cy="776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8509D-4C19-408C-8401-5938BB710028}">
      <dsp:nvSpPr>
        <dsp:cNvPr id="0" name=""/>
        <dsp:cNvSpPr/>
      </dsp:nvSpPr>
      <dsp:spPr>
        <a:xfrm>
          <a:off x="8571" y="1251474"/>
          <a:ext cx="2219062" cy="33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dirty="0"/>
            <a:t>Mission:</a:t>
          </a:r>
          <a:endParaRPr lang="en-US" sz="1600" kern="1200" dirty="0"/>
        </a:p>
      </dsp:txBody>
      <dsp:txXfrm>
        <a:off x="8571" y="1251474"/>
        <a:ext cx="2219062" cy="332859"/>
      </dsp:txXfrm>
    </dsp:sp>
    <dsp:sp modelId="{5EDAF93A-D8DC-414E-8B58-7A1E0BC0723D}">
      <dsp:nvSpPr>
        <dsp:cNvPr id="0" name=""/>
        <dsp:cNvSpPr/>
      </dsp:nvSpPr>
      <dsp:spPr>
        <a:xfrm>
          <a:off x="8571" y="1645850"/>
          <a:ext cx="2219062" cy="177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e-DE" sz="1400" kern="1200" dirty="0"/>
            <a:t>gegen Internetkriminalität handeln, Versicherungen für Kunden und Mitarbeitern und Förderungen im Betrieb</a:t>
          </a:r>
          <a:endParaRPr lang="en-US" sz="1400" kern="1200" dirty="0"/>
        </a:p>
      </dsp:txBody>
      <dsp:txXfrm>
        <a:off x="8571" y="1645850"/>
        <a:ext cx="2219062" cy="1772497"/>
      </dsp:txXfrm>
    </dsp:sp>
    <dsp:sp modelId="{9EA8A085-8755-49F4-BD10-9C5CE656397A}">
      <dsp:nvSpPr>
        <dsp:cNvPr id="0" name=""/>
        <dsp:cNvSpPr/>
      </dsp:nvSpPr>
      <dsp:spPr>
        <a:xfrm>
          <a:off x="3337164" y="342543"/>
          <a:ext cx="776671" cy="776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47152F-CC48-4A36-B230-22788C7706DE}">
      <dsp:nvSpPr>
        <dsp:cNvPr id="0" name=""/>
        <dsp:cNvSpPr/>
      </dsp:nvSpPr>
      <dsp:spPr>
        <a:xfrm>
          <a:off x="2615969" y="1251474"/>
          <a:ext cx="2219062" cy="33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Vision:</a:t>
          </a:r>
          <a:endParaRPr lang="en-US" sz="1600" kern="1200"/>
        </a:p>
      </dsp:txBody>
      <dsp:txXfrm>
        <a:off x="2615969" y="1251474"/>
        <a:ext cx="2219062" cy="332859"/>
      </dsp:txXfrm>
    </dsp:sp>
    <dsp:sp modelId="{DB874D48-ABC4-4B00-BA92-9E9A85FB483D}">
      <dsp:nvSpPr>
        <dsp:cNvPr id="0" name=""/>
        <dsp:cNvSpPr/>
      </dsp:nvSpPr>
      <dsp:spPr>
        <a:xfrm>
          <a:off x="2615969" y="1645850"/>
          <a:ext cx="2219062" cy="177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e-DE" sz="1400" kern="1200"/>
            <a:t>Klimaneutrales Banking, Banking von morgen (Banking ist vielseitiger, neu erfunden, digital, George)</a:t>
          </a:r>
          <a:endParaRPr lang="en-US" sz="1400" kern="1200"/>
        </a:p>
      </dsp:txBody>
      <dsp:txXfrm>
        <a:off x="2615969" y="1645850"/>
        <a:ext cx="2219062" cy="1772497"/>
      </dsp:txXfrm>
    </dsp:sp>
    <dsp:sp modelId="{F6CCBEA1-228D-4F28-8350-6F0AE1E35253}">
      <dsp:nvSpPr>
        <dsp:cNvPr id="0" name=""/>
        <dsp:cNvSpPr/>
      </dsp:nvSpPr>
      <dsp:spPr>
        <a:xfrm>
          <a:off x="5944563" y="342543"/>
          <a:ext cx="776671" cy="776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DA8669-267E-40AA-B56B-2AF27FFDB9E6}">
      <dsp:nvSpPr>
        <dsp:cNvPr id="0" name=""/>
        <dsp:cNvSpPr/>
      </dsp:nvSpPr>
      <dsp:spPr>
        <a:xfrm>
          <a:off x="5223367" y="1251474"/>
          <a:ext cx="2219062" cy="33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de-AT" sz="1400" kern="1200" dirty="0"/>
            <a:t>Unternehmensphilosophie:</a:t>
          </a:r>
          <a:endParaRPr lang="en-US" sz="1400" kern="1200" dirty="0"/>
        </a:p>
      </dsp:txBody>
      <dsp:txXfrm>
        <a:off x="5223367" y="1251474"/>
        <a:ext cx="2219062" cy="332859"/>
      </dsp:txXfrm>
    </dsp:sp>
    <dsp:sp modelId="{A238573F-5600-4E66-BCA4-BFB04C4C779F}">
      <dsp:nvSpPr>
        <dsp:cNvPr id="0" name=""/>
        <dsp:cNvSpPr/>
      </dsp:nvSpPr>
      <dsp:spPr>
        <a:xfrm>
          <a:off x="5223367" y="1645850"/>
          <a:ext cx="2219062" cy="177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e-DE" sz="1400" kern="1200"/>
            <a:t>großen Wert auf ihre KundenInnen, </a:t>
          </a:r>
          <a:endParaRPr lang="en-US" sz="1400" kern="1200"/>
        </a:p>
        <a:p>
          <a:pPr marL="0" lvl="0" indent="0" algn="ctr" defTabSz="622300">
            <a:lnSpc>
              <a:spcPct val="100000"/>
            </a:lnSpc>
            <a:spcBef>
              <a:spcPct val="0"/>
            </a:spcBef>
            <a:spcAft>
              <a:spcPct val="35000"/>
            </a:spcAft>
            <a:buNone/>
          </a:pPr>
          <a:r>
            <a:rPr lang="de-DE" sz="1400" kern="1200" dirty="0"/>
            <a:t>vertreten </a:t>
          </a:r>
          <a:r>
            <a:rPr lang="de-DE" sz="1400" kern="1200" dirty="0" err="1"/>
            <a:t>PrivatkundenInnen</a:t>
          </a:r>
          <a:r>
            <a:rPr lang="de-DE" sz="1400" kern="1200" dirty="0"/>
            <a:t>, freie Berufe, GründerInnen</a:t>
          </a:r>
          <a:endParaRPr lang="en-US" sz="1400" kern="1200" dirty="0"/>
        </a:p>
        <a:p>
          <a:pPr marL="0" lvl="0" indent="0" algn="ctr" defTabSz="622300">
            <a:lnSpc>
              <a:spcPct val="100000"/>
            </a:lnSpc>
            <a:spcBef>
              <a:spcPct val="0"/>
            </a:spcBef>
            <a:spcAft>
              <a:spcPct val="35000"/>
            </a:spcAft>
            <a:buNone/>
          </a:pPr>
          <a:r>
            <a:rPr lang="de-DE" sz="1400" kern="1200"/>
            <a:t>sehr vielseitig aber doch sehr traditionell</a:t>
          </a:r>
          <a:endParaRPr lang="en-US" sz="1400" kern="1200"/>
        </a:p>
      </dsp:txBody>
      <dsp:txXfrm>
        <a:off x="5223367" y="1645850"/>
        <a:ext cx="2219062" cy="1772497"/>
      </dsp:txXfrm>
    </dsp:sp>
    <dsp:sp modelId="{D3E4672C-7838-465A-83B1-70D14A21B892}">
      <dsp:nvSpPr>
        <dsp:cNvPr id="0" name=""/>
        <dsp:cNvSpPr/>
      </dsp:nvSpPr>
      <dsp:spPr>
        <a:xfrm>
          <a:off x="8551961" y="342543"/>
          <a:ext cx="776671" cy="776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B74AAB-9148-4719-8D81-B7E6C78745FD}">
      <dsp:nvSpPr>
        <dsp:cNvPr id="0" name=""/>
        <dsp:cNvSpPr/>
      </dsp:nvSpPr>
      <dsp:spPr>
        <a:xfrm>
          <a:off x="7830766" y="1251474"/>
          <a:ext cx="2219062" cy="33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Werte und Strategie:</a:t>
          </a:r>
          <a:endParaRPr lang="en-US" sz="1600" kern="1200"/>
        </a:p>
      </dsp:txBody>
      <dsp:txXfrm>
        <a:off x="7830766" y="1251474"/>
        <a:ext cx="2219062" cy="332859"/>
      </dsp:txXfrm>
    </dsp:sp>
    <dsp:sp modelId="{5AAC3D45-25B9-41C3-998B-6CFE10BF7FC1}">
      <dsp:nvSpPr>
        <dsp:cNvPr id="0" name=""/>
        <dsp:cNvSpPr/>
      </dsp:nvSpPr>
      <dsp:spPr>
        <a:xfrm>
          <a:off x="7830766" y="1645850"/>
          <a:ext cx="2219062" cy="177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e-DE" sz="1400" kern="1200"/>
            <a:t>Leitinstitut der Sparkassengruppe</a:t>
          </a:r>
          <a:endParaRPr lang="en-US" sz="1400" kern="1200"/>
        </a:p>
        <a:p>
          <a:pPr marL="0" lvl="0" indent="0" algn="ctr" defTabSz="622300">
            <a:lnSpc>
              <a:spcPct val="100000"/>
            </a:lnSpc>
            <a:spcBef>
              <a:spcPct val="0"/>
            </a:spcBef>
            <a:spcAft>
              <a:spcPct val="35000"/>
            </a:spcAft>
            <a:buNone/>
          </a:pPr>
          <a:r>
            <a:rPr lang="de-DE" sz="1400" kern="1200"/>
            <a:t>Grundstein für den Weg zur Markt- und Qualitätsführerschaft in Ö</a:t>
          </a:r>
          <a:endParaRPr lang="en-US" sz="1400" kern="1200"/>
        </a:p>
        <a:p>
          <a:pPr marL="0" lvl="0" indent="0" algn="ctr" defTabSz="622300">
            <a:lnSpc>
              <a:spcPct val="100000"/>
            </a:lnSpc>
            <a:spcBef>
              <a:spcPct val="0"/>
            </a:spcBef>
            <a:spcAft>
              <a:spcPct val="35000"/>
            </a:spcAft>
            <a:buNone/>
          </a:pPr>
          <a:r>
            <a:rPr lang="de-DE" sz="1400" kern="1200"/>
            <a:t>intensive Kundenbeziehung &amp; vereinheitlichen der internen Prozesse </a:t>
          </a:r>
          <a:endParaRPr lang="en-US" sz="1400" kern="1200"/>
        </a:p>
      </dsp:txBody>
      <dsp:txXfrm>
        <a:off x="7830766" y="1645850"/>
        <a:ext cx="2219062" cy="17724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260543F-C6AC-4A94-9181-2A0B47128E40}" type="datetime1">
              <a:rPr lang="de-DE" smtClean="0"/>
              <a:t>24.03.2023</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‹Nr.›</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B4411EF-09CB-4E62-A9ED-59F7AB2BB401}" type="datetime1">
              <a:rPr lang="de-DE" smtClean="0"/>
              <a:t>24.03.2023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‹Nr.›</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a:t>Master-Untertitelformat bearbeiten</a:t>
            </a:r>
            <a:endParaRPr lang="en-US" dirty="0"/>
          </a:p>
        </p:txBody>
      </p:sp>
      <p:cxnSp>
        <p:nvCxnSpPr>
          <p:cNvPr id="9" name="Gerader Verbinde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D058F8EF-9461-4DB5-8DE8-65F0C8AF5E0D}" type="datetime1">
              <a:rPr lang="de-DE" smtClean="0"/>
              <a:t>24.03.2023</a:t>
            </a:fld>
            <a:endParaRPr lang="en-US" dirty="0"/>
          </a:p>
        </p:txBody>
      </p:sp>
      <p:sp>
        <p:nvSpPr>
          <p:cNvPr id="5" name="Fußzeilenplatzhalt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Foliennummernplatzhalt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lIns="45720" tIns="0" rIns="45720" bIns="0"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A4B84E5B-C9E8-4DB6-BA34-0E271B709DFA}" type="datetime1">
              <a:rPr lang="de-DE" smtClean="0"/>
              <a:t>24.03.2023</a:t>
            </a:fld>
            <a:endParaRPr lang="en-US" dirty="0"/>
          </a:p>
        </p:txBody>
      </p:sp>
      <p:sp>
        <p:nvSpPr>
          <p:cNvPr id="8" name="Fußzeilenplatzhalt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Foliennummernplatzhalt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kaler Titel 1"/>
          <p:cNvSpPr>
            <a:spLocks noGrp="1"/>
          </p:cNvSpPr>
          <p:nvPr>
            <p:ph type="title" orient="vert"/>
          </p:nvPr>
        </p:nvSpPr>
        <p:spPr>
          <a:xfrm>
            <a:off x="8724900" y="412302"/>
            <a:ext cx="2628900" cy="5759898"/>
          </a:xfrm>
        </p:spPr>
        <p:txBody>
          <a:bodyPr vert="eaVert" rtlCol="0"/>
          <a:lstStyle/>
          <a:p>
            <a:pPr rtl="0"/>
            <a:r>
              <a:rPr lang="de-DE"/>
              <a:t>Mastertitelformat bearbeiten</a:t>
            </a:r>
            <a:endParaRPr lang="en-US" dirty="0"/>
          </a:p>
        </p:txBody>
      </p:sp>
      <p:sp>
        <p:nvSpPr>
          <p:cNvPr id="3" name="Vertikaler Textplatzhalter 2"/>
          <p:cNvSpPr>
            <a:spLocks noGrp="1"/>
          </p:cNvSpPr>
          <p:nvPr>
            <p:ph type="body" orient="vert" idx="1"/>
          </p:nvPr>
        </p:nvSpPr>
        <p:spPr>
          <a:xfrm>
            <a:off x="838200" y="412302"/>
            <a:ext cx="7734300" cy="5759898"/>
          </a:xfrm>
        </p:spPr>
        <p:txBody>
          <a:bodyPr vert="eaVert" lIns="45720" tIns="0" rIns="45720" bIns="0"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F650C74D-3EC7-4807-8009-B91685601A76}" type="datetime1">
              <a:rPr lang="de-DE" smtClean="0"/>
              <a:t>24.03.2023</a:t>
            </a:fld>
            <a:endParaRPr lang="en-US" dirty="0"/>
          </a:p>
        </p:txBody>
      </p:sp>
      <p:sp>
        <p:nvSpPr>
          <p:cNvPr id="8" name="Fußzeilenplatzhalt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en-US" dirty="0"/>
          </a:p>
        </p:txBody>
      </p:sp>
      <p:sp>
        <p:nvSpPr>
          <p:cNvPr id="3" name="Inhaltsplatzhalter 2"/>
          <p:cNvSpPr>
            <a:spLocks noGrp="1"/>
          </p:cNvSpPr>
          <p:nvPr>
            <p:ph idx="1"/>
          </p:nvPr>
        </p:nvSpPr>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CA5E3BD6-493E-4773-AC13-EE70A9E3F498}" type="datetime1">
              <a:rPr lang="de-DE" smtClean="0"/>
              <a:t>24.03.2023</a:t>
            </a:fld>
            <a:endParaRPr lang="en-US" dirty="0"/>
          </a:p>
        </p:txBody>
      </p:sp>
      <p:sp>
        <p:nvSpPr>
          <p:cNvPr id="8" name="Fußzeilenplatzhalt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Foliennummernplatzhalt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solidFill>
          <a:schemeClr val="bg1"/>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cxnSp>
        <p:nvCxnSpPr>
          <p:cNvPr id="9" name="Gerader Verbinde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umsplatzhalter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FEE6A76B-C923-49BD-ABE7-ADE768C6F571}" type="datetime1">
              <a:rPr lang="de-DE" smtClean="0"/>
              <a:t>24.03.2023</a:t>
            </a:fld>
            <a:endParaRPr lang="en-US" dirty="0"/>
          </a:p>
        </p:txBody>
      </p:sp>
      <p:sp>
        <p:nvSpPr>
          <p:cNvPr id="8" name="Fußzeilenplatzhalt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Foliennummernplatzhalt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1097280" y="2120900"/>
            <a:ext cx="4639736" cy="3748193"/>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515944" y="2120900"/>
            <a:ext cx="4639736" cy="3748194"/>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2" name="Datumsplatzhalter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CD334EC-5459-4A98-AF88-01FD6D7BAF68}" type="datetime1">
              <a:rPr lang="de-DE" smtClean="0"/>
              <a:t>24.03.2023</a:t>
            </a:fld>
            <a:endParaRPr lang="en-US" dirty="0"/>
          </a:p>
        </p:txBody>
      </p:sp>
      <p:sp>
        <p:nvSpPr>
          <p:cNvPr id="9" name="Fußzeilenplatzhalt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1097280" y="2958274"/>
            <a:ext cx="4639736" cy="2910821"/>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6" name="Inhaltsplatzhalter 5"/>
          <p:cNvSpPr>
            <a:spLocks noGrp="1"/>
          </p:cNvSpPr>
          <p:nvPr>
            <p:ph sz="quarter" idx="4"/>
          </p:nvPr>
        </p:nvSpPr>
        <p:spPr>
          <a:xfrm>
            <a:off x="6515944" y="2958273"/>
            <a:ext cx="4639736" cy="2910821"/>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2" name="Datumsplatzhalter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62F56688-ED28-473C-871E-9EEF4BB0D1F0}" type="datetime1">
              <a:rPr lang="de-DE" smtClean="0"/>
              <a:t>24.03.2023</a:t>
            </a:fld>
            <a:endParaRPr lang="en-US" dirty="0"/>
          </a:p>
        </p:txBody>
      </p:sp>
      <p:sp>
        <p:nvSpPr>
          <p:cNvPr id="11" name="Fußzeilenplatzhalt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Foliennummernplatzhalt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en-US" dirty="0"/>
          </a:p>
        </p:txBody>
      </p:sp>
      <p:sp>
        <p:nvSpPr>
          <p:cNvPr id="6" name="Datumsplatzhalter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F9110680-7D80-41F3-804A-113A4CB11D73}" type="datetime1">
              <a:rPr lang="de-DE" smtClean="0"/>
              <a:t>24.03.2023</a:t>
            </a:fld>
            <a:endParaRPr lang="en-US" dirty="0"/>
          </a:p>
        </p:txBody>
      </p:sp>
      <p:sp>
        <p:nvSpPr>
          <p:cNvPr id="7" name="Fußzeilenplatzhalt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Foliennummernplatzhalt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umsplatzhalt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7E7F7112-C41D-45A5-B762-BC15064583EE}" type="datetime1">
              <a:rPr lang="de-DE" smtClean="0"/>
              <a:t>24.03.2023</a:t>
            </a:fld>
            <a:endParaRPr lang="en-US" dirty="0"/>
          </a:p>
        </p:txBody>
      </p:sp>
      <p:sp>
        <p:nvSpPr>
          <p:cNvPr id="3" name="Fußzeilenplatzhalt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Foliennummernplatzhalt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1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5458984" y="812799"/>
            <a:ext cx="5928344" cy="5294757"/>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a:xfrm>
            <a:off x="643464" y="6446520"/>
            <a:ext cx="3517568" cy="365125"/>
          </a:xfrm>
        </p:spPr>
        <p:txBody>
          <a:bodyPr rtlCol="0"/>
          <a:lstStyle>
            <a:lvl1pPr algn="l">
              <a:defRPr/>
            </a:lvl1pPr>
          </a:lstStyle>
          <a:p>
            <a:pPr rtl="0"/>
            <a:fld id="{1CFE5CD5-4320-48E9-85AB-4E68C78D0837}" type="datetime1">
              <a:rPr lang="de-DE" smtClean="0"/>
              <a:t>24.03.2023</a:t>
            </a:fld>
            <a:endParaRPr lang="en-US" dirty="0"/>
          </a:p>
        </p:txBody>
      </p:sp>
      <p:sp>
        <p:nvSpPr>
          <p:cNvPr id="6" name="Fußzeilenplatzhalter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Foliennummernplatzhalt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‹Nr.›</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Bildplatzhalter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Bild durch Klicken auf Symbol hinzufügen</a:t>
            </a:r>
            <a:endParaRPr lang="en-US"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de-DE"/>
              <a:t>Mastertitelformat bearbeiten</a:t>
            </a:r>
            <a:endParaRPr lang="en-US" dirty="0"/>
          </a:p>
        </p:txBody>
      </p:sp>
      <p:sp>
        <p:nvSpPr>
          <p:cNvPr id="4" name="Textplatzhalter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lvl1pPr>
              <a:defRPr/>
            </a:lvl1pPr>
          </a:lstStyle>
          <a:p>
            <a:pPr rtl="0"/>
            <a:fld id="{4B989E5A-44CF-486A-A324-E4C01361A073}" type="datetime1">
              <a:rPr lang="de-DE" smtClean="0"/>
              <a:t>24.03.2023</a:t>
            </a:fld>
            <a:endParaRPr lang="en-US" dirty="0"/>
          </a:p>
        </p:txBody>
      </p:sp>
      <p:sp>
        <p:nvSpPr>
          <p:cNvPr id="6" name="Fußzeilenplatzhalter 5"/>
          <p:cNvSpPr>
            <a:spLocks noGrp="1"/>
          </p:cNvSpPr>
          <p:nvPr>
            <p:ph type="ftr" sz="quarter" idx="11"/>
          </p:nvPr>
        </p:nvSpPr>
        <p:spPr>
          <a:xfrm>
            <a:off x="1097279" y="6446838"/>
            <a:ext cx="6818262" cy="365125"/>
          </a:xfrm>
        </p:spPr>
        <p:txBody>
          <a:bodyPr rtlCol="0"/>
          <a:lstStyle/>
          <a:p>
            <a:pPr algn="l" rtl="0"/>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platzhalt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C5518B76-3D47-40C3-B678-8969E3806FFF}" type="datetime1">
              <a:rPr lang="de-DE" smtClean="0"/>
              <a:t>24.03.2023</a:t>
            </a:fld>
            <a:endParaRPr lang="en-US" dirty="0"/>
          </a:p>
        </p:txBody>
      </p:sp>
      <p:sp>
        <p:nvSpPr>
          <p:cNvPr id="5" name="Fußzeilenplatzhalt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Foliennummernplatzhalt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‹Nr.›</a:t>
            </a:fld>
            <a:endParaRPr lang="en-US" dirty="0"/>
          </a:p>
        </p:txBody>
      </p:sp>
      <p:cxnSp>
        <p:nvCxnSpPr>
          <p:cNvPr id="10" name="Gerader Verbinde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wikipedia.org/wiki/Erste_Bank_%C3%96sterreich"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hteck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de" sz="8000" dirty="0"/>
              <a:t>Erste Bank und Sparkasse</a:t>
            </a:r>
          </a:p>
        </p:txBody>
      </p:sp>
      <p:sp>
        <p:nvSpPr>
          <p:cNvPr id="3" name="Untertitel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de" sz="2400" dirty="0">
                <a:solidFill>
                  <a:schemeClr val="tx1">
                    <a:lumMod val="85000"/>
                    <a:lumOff val="15000"/>
                  </a:schemeClr>
                </a:solidFill>
              </a:rPr>
              <a:t>von David,Kiki,Charlie</a:t>
            </a:r>
          </a:p>
        </p:txBody>
      </p:sp>
      <p:pic>
        <p:nvPicPr>
          <p:cNvPr id="5" name="Bild 4" descr="Ein Bild mit einem Gebäude und einer Sitzbank&#10;&#10;Beschreibung wird automatisch generiert">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Gerader Verbinde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3E00F-650D-205E-0AF2-979A884AB135}"/>
              </a:ext>
            </a:extLst>
          </p:cNvPr>
          <p:cNvSpPr>
            <a:spLocks noGrp="1"/>
          </p:cNvSpPr>
          <p:nvPr>
            <p:ph type="title"/>
          </p:nvPr>
        </p:nvSpPr>
        <p:spPr/>
        <p:txBody>
          <a:bodyPr/>
          <a:lstStyle/>
          <a:p>
            <a:r>
              <a:rPr lang="de-AT" dirty="0"/>
              <a:t>Steuern und </a:t>
            </a:r>
            <a:r>
              <a:rPr lang="de-AT" dirty="0" err="1"/>
              <a:t>Organistation</a:t>
            </a:r>
            <a:endParaRPr lang="de-AT" dirty="0"/>
          </a:p>
        </p:txBody>
      </p:sp>
      <p:sp>
        <p:nvSpPr>
          <p:cNvPr id="3" name="Inhaltsplatzhalter 2">
            <a:extLst>
              <a:ext uri="{FF2B5EF4-FFF2-40B4-BE49-F238E27FC236}">
                <a16:creationId xmlns:a16="http://schemas.microsoft.com/office/drawing/2014/main" id="{0477DBE5-91DB-C8EE-991F-2B77E129F0C0}"/>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de-AT" dirty="0" err="1"/>
              <a:t>Einlinien</a:t>
            </a:r>
            <a:r>
              <a:rPr lang="de-AT" dirty="0"/>
              <a:t> </a:t>
            </a:r>
            <a:r>
              <a:rPr lang="de-AT" dirty="0" err="1"/>
              <a:t>Organistation</a:t>
            </a:r>
            <a:r>
              <a:rPr lang="de-AT" dirty="0"/>
              <a:t>:</a:t>
            </a:r>
          </a:p>
          <a:p>
            <a:pPr lvl="1">
              <a:buFont typeface="Wingdings" panose="05000000000000000000" pitchFamily="2" charset="2"/>
              <a:buChar char="§"/>
            </a:pPr>
            <a:r>
              <a:rPr lang="de-DE" dirty="0"/>
              <a:t>Nachteile: lange Dienstwege, unnötige Belastung, fehlende Flexibilität, erschwerte Mitarbeit der Mitarbeitern,..</a:t>
            </a:r>
          </a:p>
          <a:p>
            <a:pPr lvl="2">
              <a:buFont typeface="Wingdings" panose="05000000000000000000" pitchFamily="2" charset="2"/>
              <a:buChar char="§"/>
            </a:pPr>
            <a:r>
              <a:rPr lang="de-DE" dirty="0"/>
              <a:t>Vorteile: klare Übersicht, eindeutige Abgrenzung von Kompetenzen,…</a:t>
            </a:r>
          </a:p>
          <a:p>
            <a:pPr>
              <a:buFont typeface="Wingdings" panose="05000000000000000000" pitchFamily="2" charset="2"/>
              <a:buChar char="§"/>
            </a:pPr>
            <a:r>
              <a:rPr lang="de-DE" dirty="0"/>
              <a:t>Mehrlinien Organisation:</a:t>
            </a:r>
          </a:p>
          <a:p>
            <a:pPr lvl="1">
              <a:buFont typeface="Wingdings" panose="05000000000000000000" pitchFamily="2" charset="2"/>
              <a:buChar char="§"/>
            </a:pPr>
            <a:r>
              <a:rPr lang="de-DE" dirty="0"/>
              <a:t>Vorteile: Flexibilität, Dynamik</a:t>
            </a:r>
          </a:p>
          <a:p>
            <a:pPr lvl="2">
              <a:buFont typeface="Wingdings" panose="05000000000000000000" pitchFamily="2" charset="2"/>
              <a:buChar char="§"/>
            </a:pPr>
            <a:r>
              <a:rPr lang="de-DE" dirty="0"/>
              <a:t>Nachteile: Komplex, anfällig für Konflikte</a:t>
            </a:r>
          </a:p>
          <a:p>
            <a:pPr>
              <a:buFont typeface="Wingdings" panose="05000000000000000000" pitchFamily="2" charset="2"/>
              <a:buChar char="§"/>
            </a:pPr>
            <a:r>
              <a:rPr lang="de-DE" dirty="0">
                <a:solidFill>
                  <a:srgbClr val="680068"/>
                </a:solidFill>
              </a:rPr>
              <a:t>Die Erste Bank und Sparkasse ist eine Mehrlinienorganisation. Das bedeutet, dass das Unternehmen mehrere Geschäftsbereiche hat, die sich auf unterschiedliche Produkte oder Kundengruppen konzentrieren, wie zum Beispiel Retail Banking, Corporate Banking, Asset Management und Investment Banking.</a:t>
            </a:r>
          </a:p>
          <a:p>
            <a:pPr lvl="1">
              <a:buFont typeface="Wingdings" panose="05000000000000000000" pitchFamily="2" charset="2"/>
              <a:buChar char="§"/>
            </a:pPr>
            <a:r>
              <a:rPr lang="de-DE" dirty="0">
                <a:solidFill>
                  <a:srgbClr val="680068"/>
                </a:solidFill>
              </a:rPr>
              <a:t>Jeder Geschäftsbereich hat in der Regel eine eigene Hierarchie und spezialisierte Mitarbeiter, die sich auf die spezifischen Bedürfnisse der Kunden und Produkte konzentrieren</a:t>
            </a:r>
          </a:p>
          <a:p>
            <a:pPr>
              <a:buFont typeface="Wingdings" panose="05000000000000000000" pitchFamily="2" charset="2"/>
              <a:buChar char="§"/>
            </a:pPr>
            <a:endParaRPr lang="de-DE" dirty="0">
              <a:solidFill>
                <a:srgbClr val="680068"/>
              </a:solidFill>
            </a:endParaRPr>
          </a:p>
          <a:p>
            <a:endParaRPr lang="de-DE" dirty="0"/>
          </a:p>
          <a:p>
            <a:endParaRPr lang="de-AT" dirty="0"/>
          </a:p>
        </p:txBody>
      </p:sp>
      <p:sp>
        <p:nvSpPr>
          <p:cNvPr id="4" name="Datumsplatzhalter 3">
            <a:extLst>
              <a:ext uri="{FF2B5EF4-FFF2-40B4-BE49-F238E27FC236}">
                <a16:creationId xmlns:a16="http://schemas.microsoft.com/office/drawing/2014/main" id="{1162413B-C514-5811-D1F6-D7D08F21F455}"/>
              </a:ext>
            </a:extLst>
          </p:cNvPr>
          <p:cNvSpPr>
            <a:spLocks noGrp="1"/>
          </p:cNvSpPr>
          <p:nvPr>
            <p:ph type="dt" sz="half" idx="10"/>
          </p:nvPr>
        </p:nvSpPr>
        <p:spPr/>
        <p:txBody>
          <a:bodyPr/>
          <a:lstStyle/>
          <a:p>
            <a:pPr rtl="0"/>
            <a:fld id="{CA5E3BD6-493E-4773-AC13-EE70A9E3F498}" type="datetime1">
              <a:rPr lang="de-DE" smtClean="0"/>
              <a:t>24.03.2023</a:t>
            </a:fld>
            <a:endParaRPr lang="en-US" dirty="0"/>
          </a:p>
        </p:txBody>
      </p:sp>
    </p:spTree>
    <p:extLst>
      <p:ext uri="{BB962C8B-B14F-4D97-AF65-F5344CB8AC3E}">
        <p14:creationId xmlns:p14="http://schemas.microsoft.com/office/powerpoint/2010/main" val="11890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EC0B1-FF90-A9D1-E22F-5205175D2D91}"/>
              </a:ext>
            </a:extLst>
          </p:cNvPr>
          <p:cNvSpPr>
            <a:spLocks noGrp="1"/>
          </p:cNvSpPr>
          <p:nvPr>
            <p:ph type="title"/>
          </p:nvPr>
        </p:nvSpPr>
        <p:spPr/>
        <p:txBody>
          <a:bodyPr/>
          <a:lstStyle/>
          <a:p>
            <a:r>
              <a:rPr lang="de-AT" dirty="0"/>
              <a:t>Führung und Kommunikation</a:t>
            </a:r>
          </a:p>
        </p:txBody>
      </p:sp>
      <p:sp>
        <p:nvSpPr>
          <p:cNvPr id="3" name="Inhaltsplatzhalter 2">
            <a:extLst>
              <a:ext uri="{FF2B5EF4-FFF2-40B4-BE49-F238E27FC236}">
                <a16:creationId xmlns:a16="http://schemas.microsoft.com/office/drawing/2014/main" id="{13E91F66-0113-5890-25AB-0DDA43A63246}"/>
              </a:ext>
            </a:extLst>
          </p:cNvPr>
          <p:cNvSpPr>
            <a:spLocks noGrp="1"/>
          </p:cNvSpPr>
          <p:nvPr>
            <p:ph idx="1"/>
          </p:nvPr>
        </p:nvSpPr>
        <p:spPr/>
        <p:txBody>
          <a:bodyPr>
            <a:normAutofit/>
          </a:bodyPr>
          <a:lstStyle/>
          <a:p>
            <a:pPr>
              <a:buFont typeface="Wingdings" panose="05000000000000000000" pitchFamily="2" charset="2"/>
              <a:buChar char="§"/>
            </a:pPr>
            <a:r>
              <a:rPr lang="de-AT" dirty="0"/>
              <a:t>Unterschied zwischen Führung und Management:</a:t>
            </a:r>
          </a:p>
          <a:p>
            <a:pPr lvl="1">
              <a:buFont typeface="Wingdings" panose="05000000000000000000" pitchFamily="2" charset="2"/>
              <a:buChar char="§"/>
            </a:pPr>
            <a:r>
              <a:rPr lang="de-DE" dirty="0"/>
              <a:t>Management= Prozess der Verwaltung der Aktivitäten der Organisation, Kontrolle seiner Mitarbeiter</a:t>
            </a:r>
          </a:p>
          <a:p>
            <a:pPr lvl="2">
              <a:buFont typeface="Wingdings" panose="05000000000000000000" pitchFamily="2" charset="2"/>
              <a:buChar char="§"/>
            </a:pPr>
            <a:r>
              <a:rPr lang="de-DE" dirty="0"/>
              <a:t>Führung= Vertrauen der Anhänger seines Führers, andere beeinflussen</a:t>
            </a:r>
          </a:p>
          <a:p>
            <a:pPr>
              <a:buFont typeface="Wingdings" panose="05000000000000000000" pitchFamily="2" charset="2"/>
              <a:buChar char="§"/>
            </a:pPr>
            <a:r>
              <a:rPr lang="de-DE" dirty="0"/>
              <a:t>Autoritärem, demokratischen und Laissez-Fair Führungsstil und Vor- und Nachteile:  </a:t>
            </a:r>
          </a:p>
          <a:p>
            <a:pPr lvl="1">
              <a:buFont typeface="Wingdings" panose="05000000000000000000" pitchFamily="2" charset="2"/>
              <a:buChar char="§"/>
            </a:pPr>
            <a:r>
              <a:rPr lang="de-DE" dirty="0"/>
              <a:t>Autorität= als hierarchischer Führungsstil bezeichnet</a:t>
            </a:r>
          </a:p>
          <a:p>
            <a:pPr lvl="2">
              <a:buFont typeface="Wingdings" panose="05000000000000000000" pitchFamily="2" charset="2"/>
              <a:buChar char="§"/>
            </a:pPr>
            <a:r>
              <a:rPr lang="de-DE" dirty="0"/>
              <a:t>Organisation durch Verfahren, Normen und Produktivitätsvorgaben gesteuert </a:t>
            </a:r>
          </a:p>
          <a:p>
            <a:pPr lvl="1">
              <a:buFont typeface="Wingdings" panose="05000000000000000000" pitchFamily="2" charset="2"/>
              <a:buChar char="§"/>
            </a:pPr>
            <a:r>
              <a:rPr lang="de-DE" dirty="0"/>
              <a:t>Führungsstil=Personen die Möglichkeit, am Entscheidungsprozess teilzunehmen</a:t>
            </a:r>
          </a:p>
          <a:p>
            <a:pPr lvl="1">
              <a:buFont typeface="Wingdings" panose="05000000000000000000" pitchFamily="2" charset="2"/>
              <a:buChar char="§"/>
            </a:pPr>
            <a:r>
              <a:rPr lang="de-DE" dirty="0"/>
              <a:t>Demokratisch= partizipativer Führungsstil </a:t>
            </a:r>
          </a:p>
          <a:p>
            <a:pPr lvl="1">
              <a:buFont typeface="Wingdings" panose="05000000000000000000" pitchFamily="2" charset="2"/>
              <a:buChar char="§"/>
            </a:pPr>
            <a:r>
              <a:rPr lang="de-DE" dirty="0"/>
              <a:t>Laissez-Faire=lockerer Führungsstil</a:t>
            </a:r>
          </a:p>
          <a:p>
            <a:pPr lvl="1">
              <a:buFont typeface="Wingdings" panose="05000000000000000000" pitchFamily="2" charset="2"/>
              <a:buChar char="§"/>
            </a:pPr>
            <a:r>
              <a:rPr lang="de-DE" dirty="0"/>
              <a:t>Führungskraft den Mitarbeitenden sehr viel Spielraum gibt. </a:t>
            </a:r>
          </a:p>
          <a:p>
            <a:pPr>
              <a:buFont typeface="Wingdings" panose="05000000000000000000" pitchFamily="2" charset="2"/>
              <a:buChar char="§"/>
            </a:pPr>
            <a:endParaRPr lang="de-DE" dirty="0"/>
          </a:p>
          <a:p>
            <a:pPr marL="0" indent="0">
              <a:buNone/>
            </a:pPr>
            <a:endParaRPr lang="de-AT" dirty="0"/>
          </a:p>
        </p:txBody>
      </p:sp>
      <p:sp>
        <p:nvSpPr>
          <p:cNvPr id="4" name="Datumsplatzhalter 3">
            <a:extLst>
              <a:ext uri="{FF2B5EF4-FFF2-40B4-BE49-F238E27FC236}">
                <a16:creationId xmlns:a16="http://schemas.microsoft.com/office/drawing/2014/main" id="{03D0961A-23F3-DEE2-0D7F-03585DBBE048}"/>
              </a:ext>
            </a:extLst>
          </p:cNvPr>
          <p:cNvSpPr>
            <a:spLocks noGrp="1"/>
          </p:cNvSpPr>
          <p:nvPr>
            <p:ph type="dt" sz="half" idx="10"/>
          </p:nvPr>
        </p:nvSpPr>
        <p:spPr/>
        <p:txBody>
          <a:bodyPr/>
          <a:lstStyle/>
          <a:p>
            <a:pPr rtl="0"/>
            <a:fld id="{CA5E3BD6-493E-4773-AC13-EE70A9E3F498}" type="datetime1">
              <a:rPr lang="de-DE" smtClean="0"/>
              <a:t>24.03.2023</a:t>
            </a:fld>
            <a:endParaRPr lang="en-US" dirty="0"/>
          </a:p>
        </p:txBody>
      </p:sp>
    </p:spTree>
    <p:extLst>
      <p:ext uri="{BB962C8B-B14F-4D97-AF65-F5344CB8AC3E}">
        <p14:creationId xmlns:p14="http://schemas.microsoft.com/office/powerpoint/2010/main" val="165537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DAAE49A-3620-5C14-A45D-2EA6A8D842BC}"/>
              </a:ext>
            </a:extLst>
          </p:cNvPr>
          <p:cNvSpPr>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lvl="0" fontAlgn="base">
              <a:lnSpc>
                <a:spcPct val="90000"/>
              </a:lnSpc>
              <a:spcBef>
                <a:spcPct val="0"/>
              </a:spcBef>
              <a:spcAft>
                <a:spcPts val="600"/>
              </a:spcAft>
            </a:pPr>
            <a:r>
              <a:rPr lang="de-AT" altLang="de-DE" sz="4700" spc="-50" dirty="0">
                <a:solidFill>
                  <a:schemeClr val="tx1">
                    <a:lumMod val="75000"/>
                    <a:lumOff val="25000"/>
                  </a:schemeClr>
                </a:solidFill>
                <a:latin typeface="+mj-lt"/>
                <a:ea typeface="+mj-ea"/>
                <a:cs typeface="+mj-cs"/>
              </a:rPr>
              <a:t>Führung und Kommunikation</a:t>
            </a:r>
            <a:endParaRPr kumimoji="0" lang="de-AT" altLang="de-DE" sz="4700" u="none" strike="noStrike" cap="none" spc="-50" normalizeH="0" dirty="0">
              <a:ln>
                <a:noFill/>
              </a:ln>
              <a:solidFill>
                <a:schemeClr val="tx1">
                  <a:lumMod val="75000"/>
                  <a:lumOff val="25000"/>
                </a:schemeClr>
              </a:solidFill>
              <a:effectLst/>
              <a:latin typeface="+mj-lt"/>
              <a:ea typeface="+mj-ea"/>
              <a:cs typeface="+mj-cs"/>
            </a:endParaRPr>
          </a:p>
        </p:txBody>
      </p:sp>
      <p:sp>
        <p:nvSpPr>
          <p:cNvPr id="4" name="Datumsplatzhalter 3">
            <a:extLst>
              <a:ext uri="{FF2B5EF4-FFF2-40B4-BE49-F238E27FC236}">
                <a16:creationId xmlns:a16="http://schemas.microsoft.com/office/drawing/2014/main" id="{406F4574-B054-82EA-7EAE-D1242656EA6E}"/>
              </a:ext>
            </a:extLst>
          </p:cNvPr>
          <p:cNvSpPr>
            <a:spLocks noGrp="1"/>
          </p:cNvSpPr>
          <p:nvPr>
            <p:ph type="dt" sz="half" idx="10"/>
          </p:nvPr>
        </p:nvSpPr>
        <p:spPr>
          <a:xfrm>
            <a:off x="8218426" y="6446838"/>
            <a:ext cx="2584850" cy="365125"/>
          </a:xfrm>
        </p:spPr>
        <p:txBody>
          <a:bodyPr vert="horz" lIns="91440" tIns="45720" rIns="91440" bIns="45720" rtlCol="0" anchor="ctr">
            <a:normAutofit/>
          </a:bodyPr>
          <a:lstStyle/>
          <a:p>
            <a:pPr>
              <a:spcAft>
                <a:spcPts val="600"/>
              </a:spcAft>
            </a:pPr>
            <a:fld id="{CA5E3BD6-493E-4773-AC13-EE70A9E3F498}" type="datetime1">
              <a:rPr lang="de-DE" smtClean="0"/>
              <a:pPr>
                <a:spcAft>
                  <a:spcPts val="600"/>
                </a:spcAft>
              </a:pPr>
              <a:t>24.03.2023</a:t>
            </a:fld>
            <a:endParaRPr lang="en-US"/>
          </a:p>
        </p:txBody>
      </p:sp>
      <p:sp>
        <p:nvSpPr>
          <p:cNvPr id="7" name="Textfeld 6">
            <a:extLst>
              <a:ext uri="{FF2B5EF4-FFF2-40B4-BE49-F238E27FC236}">
                <a16:creationId xmlns:a16="http://schemas.microsoft.com/office/drawing/2014/main" id="{F3B819AB-2237-9FEE-05F8-4545A07DAD9D}"/>
              </a:ext>
            </a:extLst>
          </p:cNvPr>
          <p:cNvSpPr txBox="1"/>
          <p:nvPr/>
        </p:nvSpPr>
        <p:spPr>
          <a:xfrm>
            <a:off x="7963786" y="361507"/>
            <a:ext cx="3540642" cy="935665"/>
          </a:xfrm>
          <a:prstGeom prst="rect">
            <a:avLst/>
          </a:prstGeom>
          <a:noFill/>
        </p:spPr>
        <p:txBody>
          <a:bodyPr wrap="square" rtlCol="0">
            <a:spAutoFit/>
          </a:bodyPr>
          <a:lstStyle/>
          <a:p>
            <a:endParaRPr lang="de-AT" dirty="0"/>
          </a:p>
        </p:txBody>
      </p:sp>
      <p:sp>
        <p:nvSpPr>
          <p:cNvPr id="12" name="Textfeld 11">
            <a:extLst>
              <a:ext uri="{FF2B5EF4-FFF2-40B4-BE49-F238E27FC236}">
                <a16:creationId xmlns:a16="http://schemas.microsoft.com/office/drawing/2014/main" id="{DA2A5932-6732-4B5C-5599-2B08B7647744}"/>
              </a:ext>
            </a:extLst>
          </p:cNvPr>
          <p:cNvSpPr txBox="1"/>
          <p:nvPr/>
        </p:nvSpPr>
        <p:spPr>
          <a:xfrm>
            <a:off x="1097280" y="2107429"/>
            <a:ext cx="10058400" cy="2970044"/>
          </a:xfrm>
          <a:prstGeom prst="rect">
            <a:avLst/>
          </a:prstGeom>
          <a:noFill/>
        </p:spPr>
        <p:txBody>
          <a:bodyPr wrap="square">
            <a:spAutoFit/>
          </a:bodyPr>
          <a:lstStyle/>
          <a:p>
            <a:pPr marL="285750" marR="0" lvl="0" indent="-285750" fontAlgn="base">
              <a:lnSpc>
                <a:spcPct val="90000"/>
              </a:lnSpc>
              <a:spcBef>
                <a:spcPct val="0"/>
              </a:spcBef>
              <a:spcAft>
                <a:spcPts val="600"/>
              </a:spcAft>
              <a:buClrTx/>
              <a:buSzTx/>
              <a:buFont typeface="Wingdings" panose="05000000000000000000" pitchFamily="2" charset="2"/>
              <a:buChar char="§"/>
              <a:tabLst/>
            </a:pPr>
            <a:r>
              <a:rPr kumimoji="0" lang="de-AT" altLang="de-DE" sz="2000" u="none" strike="noStrike" cap="none" spc="-50" normalizeH="0" dirty="0">
                <a:ln>
                  <a:noFill/>
                </a:ln>
                <a:solidFill>
                  <a:schemeClr val="tx1">
                    <a:lumMod val="75000"/>
                    <a:lumOff val="25000"/>
                  </a:schemeClr>
                </a:solidFill>
                <a:effectLst/>
                <a:latin typeface="+mj-lt"/>
                <a:ea typeface="+mj-ea"/>
                <a:cs typeface="+mj-cs"/>
              </a:rPr>
              <a:t>Verhaltensorientierte Führungstheorie „</a:t>
            </a:r>
            <a:r>
              <a:rPr kumimoji="0" lang="de-AT" altLang="de-DE" sz="2000" u="none" strike="noStrike" cap="none" spc="-50" normalizeH="0" dirty="0" err="1">
                <a:ln>
                  <a:noFill/>
                </a:ln>
                <a:solidFill>
                  <a:schemeClr val="tx1">
                    <a:lumMod val="75000"/>
                    <a:lumOff val="25000"/>
                  </a:schemeClr>
                </a:solidFill>
                <a:effectLst/>
                <a:latin typeface="+mj-lt"/>
                <a:ea typeface="+mj-ea"/>
                <a:cs typeface="+mj-cs"/>
              </a:rPr>
              <a:t>Managerial</a:t>
            </a:r>
            <a:r>
              <a:rPr kumimoji="0" lang="de-AT" altLang="de-DE" sz="2000" u="none" strike="noStrike" cap="none" spc="-50" normalizeH="0" dirty="0">
                <a:ln>
                  <a:noFill/>
                </a:ln>
                <a:solidFill>
                  <a:schemeClr val="tx1">
                    <a:lumMod val="75000"/>
                    <a:lumOff val="25000"/>
                  </a:schemeClr>
                </a:solidFill>
                <a:effectLst/>
                <a:latin typeface="+mj-lt"/>
                <a:ea typeface="+mj-ea"/>
                <a:cs typeface="+mj-cs"/>
              </a:rPr>
              <a:t> </a:t>
            </a:r>
            <a:r>
              <a:rPr kumimoji="0" lang="de-AT" altLang="de-DE" sz="2000" u="none" strike="noStrike" cap="none" spc="-50" normalizeH="0" dirty="0" err="1">
                <a:ln>
                  <a:noFill/>
                </a:ln>
                <a:solidFill>
                  <a:schemeClr val="tx1">
                    <a:lumMod val="75000"/>
                    <a:lumOff val="25000"/>
                  </a:schemeClr>
                </a:solidFill>
                <a:effectLst/>
                <a:latin typeface="+mj-lt"/>
                <a:ea typeface="+mj-ea"/>
                <a:cs typeface="+mj-cs"/>
              </a:rPr>
              <a:t>Grid</a:t>
            </a:r>
            <a:r>
              <a:rPr kumimoji="0" lang="de-AT" altLang="de-DE" sz="2000" u="none" strike="noStrike" cap="none" spc="-50" normalizeH="0" dirty="0">
                <a:ln>
                  <a:noFill/>
                </a:ln>
                <a:solidFill>
                  <a:schemeClr val="tx1">
                    <a:lumMod val="75000"/>
                    <a:lumOff val="25000"/>
                  </a:schemeClr>
                </a:solidFill>
                <a:effectLst/>
                <a:latin typeface="+mj-lt"/>
                <a:ea typeface="+mj-ea"/>
                <a:cs typeface="+mj-cs"/>
              </a:rPr>
              <a:t>“ (Blake &amp; </a:t>
            </a:r>
            <a:r>
              <a:rPr kumimoji="0" lang="de-AT" altLang="de-DE" sz="2000" u="none" strike="noStrike" cap="none" spc="-50" normalizeH="0" dirty="0" err="1">
                <a:ln>
                  <a:noFill/>
                </a:ln>
                <a:solidFill>
                  <a:schemeClr val="tx1">
                    <a:lumMod val="75000"/>
                    <a:lumOff val="25000"/>
                  </a:schemeClr>
                </a:solidFill>
                <a:effectLst/>
                <a:latin typeface="+mj-lt"/>
                <a:ea typeface="+mj-ea"/>
                <a:cs typeface="+mj-cs"/>
              </a:rPr>
              <a:t>Moutton</a:t>
            </a:r>
            <a:r>
              <a:rPr kumimoji="0" lang="de-AT" altLang="de-DE" sz="2000" u="none" strike="noStrike" cap="none" spc="-50" normalizeH="0" dirty="0">
                <a:ln>
                  <a:noFill/>
                </a:ln>
                <a:solidFill>
                  <a:schemeClr val="tx1">
                    <a:lumMod val="75000"/>
                    <a:lumOff val="25000"/>
                  </a:schemeClr>
                </a:solidFill>
                <a:effectLst/>
                <a:latin typeface="+mj-lt"/>
                <a:ea typeface="+mj-ea"/>
                <a:cs typeface="+mj-cs"/>
              </a:rPr>
              <a:t>):</a:t>
            </a:r>
          </a:p>
          <a:p>
            <a:pPr marL="742950" lvl="1" indent="-285750" fontAlgn="base">
              <a:lnSpc>
                <a:spcPct val="90000"/>
              </a:lnSpc>
              <a:spcBef>
                <a:spcPct val="0"/>
              </a:spcBef>
              <a:spcAft>
                <a:spcPts val="600"/>
              </a:spcAft>
              <a:buFont typeface="Wingdings" panose="05000000000000000000" pitchFamily="2" charset="2"/>
              <a:buChar char="§"/>
            </a:pPr>
            <a:r>
              <a:rPr kumimoji="0" lang="de-AT" altLang="de-DE" sz="2000" u="none" strike="noStrike" cap="none" spc="-50" normalizeH="0" dirty="0">
                <a:ln>
                  <a:noFill/>
                </a:ln>
                <a:solidFill>
                  <a:schemeClr val="tx1">
                    <a:lumMod val="75000"/>
                    <a:lumOff val="25000"/>
                  </a:schemeClr>
                </a:solidFill>
                <a:effectLst/>
                <a:latin typeface="+mj-lt"/>
                <a:ea typeface="+mj-ea"/>
                <a:cs typeface="+mj-cs"/>
              </a:rPr>
              <a:t>Das </a:t>
            </a:r>
            <a:r>
              <a:rPr kumimoji="0" lang="de-AT" altLang="de-DE" sz="2000" u="none" strike="noStrike" cap="none" spc="-50" normalizeH="0" dirty="0" err="1">
                <a:ln>
                  <a:noFill/>
                </a:ln>
                <a:solidFill>
                  <a:schemeClr val="tx1">
                    <a:lumMod val="75000"/>
                    <a:lumOff val="25000"/>
                  </a:schemeClr>
                </a:solidFill>
                <a:effectLst/>
                <a:latin typeface="+mj-lt"/>
                <a:ea typeface="+mj-ea"/>
                <a:cs typeface="+mj-cs"/>
              </a:rPr>
              <a:t>Managerial</a:t>
            </a:r>
            <a:r>
              <a:rPr kumimoji="0" lang="de-AT" altLang="de-DE" sz="2000" u="none" strike="noStrike" cap="none" spc="-50" normalizeH="0" dirty="0">
                <a:ln>
                  <a:noFill/>
                </a:ln>
                <a:solidFill>
                  <a:schemeClr val="tx1">
                    <a:lumMod val="75000"/>
                    <a:lumOff val="25000"/>
                  </a:schemeClr>
                </a:solidFill>
                <a:effectLst/>
                <a:latin typeface="+mj-lt"/>
                <a:ea typeface="+mj-ea"/>
                <a:cs typeface="+mj-cs"/>
              </a:rPr>
              <a:t> </a:t>
            </a:r>
            <a:r>
              <a:rPr kumimoji="0" lang="de-AT" altLang="de-DE" sz="2000" u="none" strike="noStrike" cap="none" spc="-50" normalizeH="0" dirty="0" err="1">
                <a:ln>
                  <a:noFill/>
                </a:ln>
                <a:solidFill>
                  <a:schemeClr val="tx1">
                    <a:lumMod val="75000"/>
                    <a:lumOff val="25000"/>
                  </a:schemeClr>
                </a:solidFill>
                <a:effectLst/>
                <a:latin typeface="+mj-lt"/>
                <a:ea typeface="+mj-ea"/>
                <a:cs typeface="+mj-cs"/>
              </a:rPr>
              <a:t>Grid</a:t>
            </a:r>
            <a:r>
              <a:rPr kumimoji="0" lang="de-AT" altLang="de-DE" sz="2000" u="none" strike="noStrike" cap="none" spc="-50" normalizeH="0" dirty="0">
                <a:ln>
                  <a:noFill/>
                </a:ln>
                <a:solidFill>
                  <a:schemeClr val="tx1">
                    <a:lumMod val="75000"/>
                    <a:lumOff val="25000"/>
                  </a:schemeClr>
                </a:solidFill>
                <a:effectLst/>
                <a:latin typeface="+mj-lt"/>
                <a:ea typeface="+mj-ea"/>
                <a:cs typeface="+mj-cs"/>
              </a:rPr>
              <a:t> (auch: Verhaltensgitter) ist ein wissenschaftliches Modell </a:t>
            </a:r>
          </a:p>
          <a:p>
            <a:pPr marL="1200150" lvl="2" indent="-285750" fontAlgn="base">
              <a:lnSpc>
                <a:spcPct val="90000"/>
              </a:lnSpc>
              <a:spcBef>
                <a:spcPct val="0"/>
              </a:spcBef>
              <a:spcAft>
                <a:spcPts val="600"/>
              </a:spcAft>
              <a:buFont typeface="Wingdings" panose="05000000000000000000" pitchFamily="2" charset="2"/>
              <a:buChar char="§"/>
            </a:pPr>
            <a:r>
              <a:rPr kumimoji="0" lang="de-AT" altLang="de-DE" sz="2000" u="none" strike="noStrike" cap="none" spc="-50" normalizeH="0" dirty="0">
                <a:ln>
                  <a:noFill/>
                </a:ln>
                <a:solidFill>
                  <a:schemeClr val="tx1">
                    <a:lumMod val="75000"/>
                    <a:lumOff val="25000"/>
                  </a:schemeClr>
                </a:solidFill>
                <a:effectLst/>
                <a:latin typeface="+mj-lt"/>
                <a:ea typeface="+mj-ea"/>
                <a:cs typeface="+mj-cs"/>
              </a:rPr>
              <a:t>Es soll ein Erklärungsansatz der Menschenführung in Unternehmen und Organisationen sein</a:t>
            </a:r>
          </a:p>
          <a:p>
            <a:pPr marL="285750" marR="0" lvl="0" indent="-285750" fontAlgn="base">
              <a:lnSpc>
                <a:spcPct val="90000"/>
              </a:lnSpc>
              <a:spcBef>
                <a:spcPct val="0"/>
              </a:spcBef>
              <a:spcAft>
                <a:spcPts val="600"/>
              </a:spcAft>
              <a:buClrTx/>
              <a:buSzTx/>
              <a:buFont typeface="Wingdings" panose="05000000000000000000" pitchFamily="2" charset="2"/>
              <a:buChar char="§"/>
              <a:tabLst/>
            </a:pPr>
            <a:r>
              <a:rPr kumimoji="0" lang="de-AT" altLang="de-DE" sz="2000" u="none" strike="noStrike" cap="none" spc="-50" normalizeH="0" dirty="0">
                <a:ln>
                  <a:noFill/>
                </a:ln>
                <a:solidFill>
                  <a:schemeClr val="tx1">
                    <a:lumMod val="75000"/>
                    <a:lumOff val="25000"/>
                  </a:schemeClr>
                </a:solidFill>
                <a:effectLst/>
                <a:latin typeface="+mj-lt"/>
                <a:ea typeface="+mj-ea"/>
                <a:cs typeface="+mj-cs"/>
              </a:rPr>
              <a:t>Es gibt zwei Achsen=neun Stufen unterteilt sind. Blake/Mouton= zwei Orientierungen im Führungsverhalten gibt</a:t>
            </a:r>
          </a:p>
          <a:p>
            <a:pPr marL="742950" lvl="1" indent="-285750" fontAlgn="base">
              <a:lnSpc>
                <a:spcPct val="90000"/>
              </a:lnSpc>
              <a:spcBef>
                <a:spcPct val="0"/>
              </a:spcBef>
              <a:spcAft>
                <a:spcPts val="600"/>
              </a:spcAft>
              <a:buFont typeface="Wingdings" panose="05000000000000000000" pitchFamily="2" charset="2"/>
              <a:buChar char="§"/>
            </a:pPr>
            <a:r>
              <a:rPr kumimoji="0" lang="de-AT" altLang="de-DE" sz="2000" u="none" strike="noStrike" cap="none" spc="-50" normalizeH="0" dirty="0">
                <a:ln>
                  <a:noFill/>
                </a:ln>
                <a:solidFill>
                  <a:schemeClr val="tx1">
                    <a:lumMod val="75000"/>
                    <a:lumOff val="25000"/>
                  </a:schemeClr>
                </a:solidFill>
                <a:effectLst/>
                <a:latin typeface="+mj-lt"/>
                <a:ea typeface="+mj-ea"/>
                <a:cs typeface="+mj-cs"/>
              </a:rPr>
              <a:t>waagerecht die sachrationale (aufgabenorientierte)</a:t>
            </a:r>
          </a:p>
          <a:p>
            <a:pPr marL="1200150" lvl="2" indent="-285750" fontAlgn="base">
              <a:lnSpc>
                <a:spcPct val="90000"/>
              </a:lnSpc>
              <a:spcBef>
                <a:spcPct val="0"/>
              </a:spcBef>
              <a:spcAft>
                <a:spcPts val="600"/>
              </a:spcAft>
              <a:buFont typeface="Wingdings" panose="05000000000000000000" pitchFamily="2" charset="2"/>
              <a:buChar char="§"/>
            </a:pPr>
            <a:r>
              <a:rPr kumimoji="0" lang="de-AT" altLang="de-DE" sz="2000" u="none" strike="noStrike" cap="none" spc="-50" normalizeH="0" dirty="0">
                <a:ln>
                  <a:noFill/>
                </a:ln>
                <a:solidFill>
                  <a:schemeClr val="tx1">
                    <a:lumMod val="75000"/>
                    <a:lumOff val="25000"/>
                  </a:schemeClr>
                </a:solidFill>
                <a:effectLst/>
                <a:latin typeface="+mj-lt"/>
                <a:ea typeface="+mj-ea"/>
                <a:cs typeface="+mj-cs"/>
              </a:rPr>
              <a:t>senkrecht die sozioemotionale (mitarbeiterorientierte) Dimension</a:t>
            </a:r>
          </a:p>
        </p:txBody>
      </p:sp>
    </p:spTree>
    <p:extLst>
      <p:ext uri="{BB962C8B-B14F-4D97-AF65-F5344CB8AC3E}">
        <p14:creationId xmlns:p14="http://schemas.microsoft.com/office/powerpoint/2010/main" val="234541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60AB0-E45F-B324-B55E-5282605162FB}"/>
              </a:ext>
            </a:extLst>
          </p:cNvPr>
          <p:cNvSpPr>
            <a:spLocks noGrp="1"/>
          </p:cNvSpPr>
          <p:nvPr>
            <p:ph type="title"/>
          </p:nvPr>
        </p:nvSpPr>
        <p:spPr/>
        <p:txBody>
          <a:bodyPr/>
          <a:lstStyle/>
          <a:p>
            <a:r>
              <a:rPr lang="de-AT" dirty="0"/>
              <a:t>Führung und Kommunikation</a:t>
            </a:r>
          </a:p>
        </p:txBody>
      </p:sp>
      <p:sp>
        <p:nvSpPr>
          <p:cNvPr id="4" name="Datumsplatzhalter 3">
            <a:extLst>
              <a:ext uri="{FF2B5EF4-FFF2-40B4-BE49-F238E27FC236}">
                <a16:creationId xmlns:a16="http://schemas.microsoft.com/office/drawing/2014/main" id="{460982AD-2A51-44C3-CF58-4FD6D289512F}"/>
              </a:ext>
            </a:extLst>
          </p:cNvPr>
          <p:cNvSpPr>
            <a:spLocks noGrp="1"/>
          </p:cNvSpPr>
          <p:nvPr>
            <p:ph type="dt" sz="half" idx="10"/>
          </p:nvPr>
        </p:nvSpPr>
        <p:spPr/>
        <p:txBody>
          <a:bodyPr/>
          <a:lstStyle/>
          <a:p>
            <a:pPr rtl="0"/>
            <a:fld id="{CA5E3BD6-493E-4773-AC13-EE70A9E3F498}" type="datetime1">
              <a:rPr lang="de-DE" smtClean="0"/>
              <a:t>24.03.2023</a:t>
            </a:fld>
            <a:endParaRPr lang="en-US" dirty="0"/>
          </a:p>
        </p:txBody>
      </p:sp>
      <p:sp>
        <p:nvSpPr>
          <p:cNvPr id="6" name="Rectangle 3">
            <a:extLst>
              <a:ext uri="{FF2B5EF4-FFF2-40B4-BE49-F238E27FC236}">
                <a16:creationId xmlns:a16="http://schemas.microsoft.com/office/drawing/2014/main" id="{5FDCD215-EFC5-C36F-2965-79E946E35FCC}"/>
              </a:ext>
            </a:extLst>
          </p:cNvPr>
          <p:cNvSpPr>
            <a:spLocks noChangeArrowheads="1"/>
          </p:cNvSpPr>
          <p:nvPr/>
        </p:nvSpPr>
        <p:spPr bwMode="auto">
          <a:xfrm>
            <a:off x="1097280" y="2120900"/>
            <a:ext cx="4639736" cy="41275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lnSpcReduction="10000"/>
          </a:bodyPr>
          <a:lstStyle/>
          <a:p>
            <a:pPr marR="0" fontAlgn="base">
              <a:lnSpc>
                <a:spcPct val="90000"/>
              </a:lnSpc>
              <a:spcBef>
                <a:spcPts val="1200"/>
              </a:spcBef>
              <a:spcAft>
                <a:spcPts val="200"/>
              </a:spcAft>
              <a:buClr>
                <a:schemeClr val="accent1"/>
              </a:buClr>
              <a:buSzPct val="100000"/>
              <a:buFont typeface="Calibri" panose="020F0502020204030204" pitchFamily="34" charset="0"/>
              <a:tabLst/>
            </a:pPr>
            <a:r>
              <a:rPr kumimoji="0" lang="de-DE" altLang="de-DE" sz="1400" b="0" i="0" u="none" strike="noStrike" cap="none" normalizeH="0" baseline="0" dirty="0">
                <a:ln>
                  <a:noFill/>
                </a:ln>
                <a:solidFill>
                  <a:schemeClr val="tx1">
                    <a:lumMod val="75000"/>
                    <a:lumOff val="25000"/>
                  </a:schemeClr>
                </a:solidFill>
                <a:effectLst/>
              </a:rPr>
              <a:t>Das Reifegradmodell oder auch situatives Führungsmodell=verschiedenen Führungstechniken je nach Reifegrad des Mitarbeiters</a:t>
            </a:r>
          </a:p>
          <a:p>
            <a:pPr marL="285750" marR="0" indent="-285750" fontAlgn="base">
              <a:lnSpc>
                <a:spcPct val="90000"/>
              </a:lnSpc>
              <a:spcBef>
                <a:spcPts val="1200"/>
              </a:spcBef>
              <a:spcAft>
                <a:spcPts val="200"/>
              </a:spcAft>
              <a:buClr>
                <a:schemeClr val="accent1"/>
              </a:buClr>
              <a:buSzPct val="100000"/>
              <a:buFont typeface="Calibri" panose="020F0502020204030204" pitchFamily="34" charset="0"/>
              <a:buChar char="§"/>
              <a:tabLst/>
            </a:pPr>
            <a:r>
              <a:rPr kumimoji="0" lang="de-DE" altLang="de-DE" sz="1400" b="1" i="0" u="none" strike="noStrike" cap="none" normalizeH="0" baseline="0" dirty="0">
                <a:ln>
                  <a:noFill/>
                </a:ln>
                <a:solidFill>
                  <a:schemeClr val="tx1">
                    <a:lumMod val="75000"/>
                    <a:lumOff val="25000"/>
                  </a:schemeClr>
                </a:solidFill>
                <a:effectLst/>
              </a:rPr>
              <a:t>Ziel des Reifegradmodells </a:t>
            </a:r>
            <a:r>
              <a:rPr lang="de-DE" altLang="de-DE" sz="1400" b="1" dirty="0">
                <a:solidFill>
                  <a:schemeClr val="tx1">
                    <a:lumMod val="75000"/>
                    <a:lumOff val="25000"/>
                  </a:schemeClr>
                </a:solidFill>
              </a:rPr>
              <a:t>=</a:t>
            </a:r>
            <a:r>
              <a:rPr kumimoji="0" lang="de-DE" altLang="de-DE" sz="1400" b="1" i="0" u="none" strike="noStrike" cap="none" normalizeH="0" baseline="0" dirty="0">
                <a:ln>
                  <a:noFill/>
                </a:ln>
                <a:solidFill>
                  <a:schemeClr val="tx1">
                    <a:lumMod val="75000"/>
                    <a:lumOff val="25000"/>
                  </a:schemeClr>
                </a:solidFill>
                <a:effectLst/>
              </a:rPr>
              <a:t>Mitarbeiter je nach Entwicklungsstufe unterschiedlich zu führen</a:t>
            </a:r>
          </a:p>
          <a:p>
            <a:pPr marL="285750" marR="0" indent="-285750" fontAlgn="base">
              <a:lnSpc>
                <a:spcPct val="90000"/>
              </a:lnSpc>
              <a:spcBef>
                <a:spcPts val="1200"/>
              </a:spcBef>
              <a:spcAft>
                <a:spcPts val="200"/>
              </a:spcAft>
              <a:buClr>
                <a:schemeClr val="accent1"/>
              </a:buClr>
              <a:buSzPct val="100000"/>
              <a:buFont typeface="Calibri" panose="020F0502020204030204" pitchFamily="34" charset="0"/>
              <a:buChar char="§"/>
              <a:tabLst/>
            </a:pPr>
            <a:r>
              <a:rPr kumimoji="0" lang="de-DE" altLang="de-DE" sz="1400" b="1" i="0" u="none" strike="noStrike" cap="none" normalizeH="0" baseline="0" dirty="0">
                <a:ln>
                  <a:noFill/>
                </a:ln>
                <a:solidFill>
                  <a:schemeClr val="tx1">
                    <a:lumMod val="75000"/>
                    <a:lumOff val="25000"/>
                  </a:schemeClr>
                </a:solidFill>
                <a:effectLst/>
              </a:rPr>
              <a:t>effizienten Einsatz des Mitarbeiters zu gewähren und gemäß dem Entwicklungsgrad Aufgaben übertragen bzw. durch den Mitarbeiter erledigen zu können.</a:t>
            </a:r>
            <a:endParaRPr kumimoji="0" lang="de-DE" altLang="de-DE" sz="1400" b="0" i="0" u="none" strike="noStrike" cap="none" normalizeH="0" baseline="0" dirty="0">
              <a:ln>
                <a:noFill/>
              </a:ln>
              <a:solidFill>
                <a:schemeClr val="tx1">
                  <a:lumMod val="75000"/>
                  <a:lumOff val="25000"/>
                </a:schemeClr>
              </a:solidFill>
              <a:effectLst/>
            </a:endParaRPr>
          </a:p>
          <a:p>
            <a:pPr marL="285750" marR="0" indent="-285750" fontAlgn="base">
              <a:lnSpc>
                <a:spcPct val="90000"/>
              </a:lnSpc>
              <a:spcBef>
                <a:spcPts val="1200"/>
              </a:spcBef>
              <a:spcAft>
                <a:spcPts val="200"/>
              </a:spcAft>
              <a:buClr>
                <a:schemeClr val="accent1"/>
              </a:buClr>
              <a:buSzPct val="100000"/>
              <a:buFont typeface="Calibri" panose="020F0502020204030204" pitchFamily="34" charset="0"/>
              <a:buChar char="§"/>
              <a:tabLst/>
            </a:pPr>
            <a:r>
              <a:rPr kumimoji="0" lang="de-DE" altLang="de-DE" sz="1400" b="1" i="0" u="none" strike="noStrike" cap="none" normalizeH="0" baseline="0" dirty="0">
                <a:ln>
                  <a:noFill/>
                </a:ln>
                <a:solidFill>
                  <a:schemeClr val="tx1">
                    <a:lumMod val="75000"/>
                    <a:lumOff val="25000"/>
                  </a:schemeClr>
                </a:solidFill>
                <a:effectLst/>
              </a:rPr>
              <a:t>In der Ersten Bank und Sparkasse:</a:t>
            </a:r>
            <a:endParaRPr kumimoji="0" lang="de-DE" altLang="de-DE" sz="1400" b="0" i="0" u="none" strike="noStrike" cap="none" normalizeH="0" baseline="0" dirty="0">
              <a:ln>
                <a:noFill/>
              </a:ln>
              <a:solidFill>
                <a:schemeClr val="tx1">
                  <a:lumMod val="75000"/>
                  <a:lumOff val="25000"/>
                </a:schemeClr>
              </a:solidFill>
              <a:effectLst/>
            </a:endParaRPr>
          </a:p>
          <a:p>
            <a:pPr marR="0" fontAlgn="base">
              <a:lnSpc>
                <a:spcPct val="90000"/>
              </a:lnSpc>
              <a:spcBef>
                <a:spcPts val="1200"/>
              </a:spcBef>
              <a:spcAft>
                <a:spcPts val="200"/>
              </a:spcAft>
              <a:buClr>
                <a:schemeClr val="accent1"/>
              </a:buClr>
              <a:buSzPct val="100000"/>
              <a:buFont typeface="Calibri" panose="020F0502020204030204" pitchFamily="34" charset="0"/>
              <a:tabLst/>
            </a:pPr>
            <a:r>
              <a:rPr kumimoji="0" lang="de-DE" altLang="de-DE" sz="1400" b="0" i="0" u="none" strike="noStrike" cap="none" normalizeH="0" baseline="0" dirty="0">
                <a:ln>
                  <a:noFill/>
                </a:ln>
                <a:solidFill>
                  <a:srgbClr val="680068"/>
                </a:solidFill>
                <a:effectLst/>
              </a:rPr>
              <a:t>Die Führung in der Erste Bank und Sparkasse basiert auf dem Prinzip der "</a:t>
            </a:r>
            <a:r>
              <a:rPr kumimoji="0" lang="de-DE" altLang="de-DE" sz="1400" b="0" i="0" u="none" strike="noStrike" cap="none" normalizeH="0" baseline="0" dirty="0" err="1">
                <a:ln>
                  <a:noFill/>
                </a:ln>
                <a:solidFill>
                  <a:srgbClr val="680068"/>
                </a:solidFill>
                <a:effectLst/>
              </a:rPr>
              <a:t>Shared</a:t>
            </a:r>
            <a:r>
              <a:rPr kumimoji="0" lang="de-DE" altLang="de-DE" sz="1400" b="0" i="0" u="none" strike="noStrike" cap="none" normalizeH="0" baseline="0" dirty="0">
                <a:ln>
                  <a:noFill/>
                </a:ln>
                <a:solidFill>
                  <a:srgbClr val="680068"/>
                </a:solidFill>
                <a:effectLst/>
              </a:rPr>
              <a:t> Leadership", bei dem die Verantwortung für Entscheidungen und die Leitung von Teams auf mehrere Personen verteilt wird. Die Führungskräfte sind auf eine kooperative Führungskultur ausgerichtet und haben den Fokus auf Teamarbeit, gemeinsame Ziele und eine offene Kommunikation. Die Mitarbeiter sollen befähigt werden, ihre Fähigkeiten und Talente zu nutzen und sich weiterzuentwickeln.</a:t>
            </a:r>
          </a:p>
          <a:p>
            <a:pPr marR="0" fontAlgn="base">
              <a:lnSpc>
                <a:spcPct val="90000"/>
              </a:lnSpc>
              <a:spcBef>
                <a:spcPts val="1200"/>
              </a:spcBef>
              <a:spcAft>
                <a:spcPts val="200"/>
              </a:spcAft>
              <a:buClr>
                <a:schemeClr val="accent1"/>
              </a:buClr>
              <a:buSzPct val="100000"/>
              <a:buFont typeface="Calibri" panose="020F0502020204030204" pitchFamily="34" charset="0"/>
              <a:tabLst/>
            </a:pPr>
            <a:endParaRPr kumimoji="0" lang="de-DE" altLang="de-DE" sz="1200" b="0" i="0" u="none" strike="noStrike" cap="none" normalizeH="0" baseline="0" dirty="0">
              <a:ln>
                <a:noFill/>
              </a:ln>
              <a:solidFill>
                <a:schemeClr val="tx1">
                  <a:lumMod val="75000"/>
                  <a:lumOff val="25000"/>
                </a:schemeClr>
              </a:solidFill>
              <a:effectLst/>
            </a:endParaRPr>
          </a:p>
        </p:txBody>
      </p:sp>
      <p:pic>
        <p:nvPicPr>
          <p:cNvPr id="7" name="Grafik 3" descr="Ein Bild, das Diagramm enthält.">
            <a:extLst>
              <a:ext uri="{FF2B5EF4-FFF2-40B4-BE49-F238E27FC236}">
                <a16:creationId xmlns:a16="http://schemas.microsoft.com/office/drawing/2014/main" id="{DE32ACA7-06E3-41F7-5CCA-C93E790CDE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3339" y="2120900"/>
            <a:ext cx="4584946" cy="374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4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74DE4-20C5-EA1F-0285-4E183C03FEAE}"/>
              </a:ext>
            </a:extLst>
          </p:cNvPr>
          <p:cNvSpPr>
            <a:spLocks noGrp="1"/>
          </p:cNvSpPr>
          <p:nvPr>
            <p:ph type="title"/>
          </p:nvPr>
        </p:nvSpPr>
        <p:spPr>
          <a:xfrm>
            <a:off x="1097280" y="286603"/>
            <a:ext cx="10058400" cy="1450757"/>
          </a:xfrm>
        </p:spPr>
        <p:txBody>
          <a:bodyPr anchor="b">
            <a:normAutofit/>
          </a:bodyPr>
          <a:lstStyle/>
          <a:p>
            <a:r>
              <a:rPr lang="de-AT" dirty="0"/>
              <a:t>Inhaltsverzeichnis</a:t>
            </a:r>
          </a:p>
        </p:txBody>
      </p:sp>
      <p:sp>
        <p:nvSpPr>
          <p:cNvPr id="3" name="Inhaltsplatzhalter 2">
            <a:extLst>
              <a:ext uri="{FF2B5EF4-FFF2-40B4-BE49-F238E27FC236}">
                <a16:creationId xmlns:a16="http://schemas.microsoft.com/office/drawing/2014/main" id="{D83D080C-809A-BBA5-42E2-463288977A52}"/>
              </a:ext>
            </a:extLst>
          </p:cNvPr>
          <p:cNvSpPr>
            <a:spLocks noGrp="1"/>
          </p:cNvSpPr>
          <p:nvPr>
            <p:ph sz="half" idx="1"/>
          </p:nvPr>
        </p:nvSpPr>
        <p:spPr>
          <a:xfrm>
            <a:off x="1097280" y="2120900"/>
            <a:ext cx="4639736" cy="3748193"/>
          </a:xfrm>
        </p:spPr>
        <p:txBody>
          <a:bodyPr>
            <a:normAutofit/>
          </a:bodyPr>
          <a:lstStyle/>
          <a:p>
            <a:pPr marL="457200" indent="-457200">
              <a:lnSpc>
                <a:spcPct val="100000"/>
              </a:lnSpc>
              <a:buFont typeface="+mj-lt"/>
              <a:buAutoNum type="arabicPeriod"/>
            </a:pPr>
            <a:r>
              <a:rPr lang="de-AT" sz="1600"/>
              <a:t>Wer und was ist das?</a:t>
            </a:r>
          </a:p>
          <a:p>
            <a:pPr marL="457200" indent="-457200">
              <a:lnSpc>
                <a:spcPct val="100000"/>
              </a:lnSpc>
              <a:buFont typeface="+mj-lt"/>
              <a:buAutoNum type="arabicPeriod"/>
            </a:pPr>
            <a:r>
              <a:rPr lang="de-AT" sz="1600"/>
              <a:t>Mission-Vision-Unternehmensphilosophie-Werte</a:t>
            </a:r>
          </a:p>
          <a:p>
            <a:pPr marL="457200" indent="-457200">
              <a:lnSpc>
                <a:spcPct val="100000"/>
              </a:lnSpc>
              <a:buFont typeface="+mj-lt"/>
              <a:buAutoNum type="arabicPeriod"/>
            </a:pPr>
            <a:r>
              <a:rPr lang="de-AT" sz="1600"/>
              <a:t>Makroumfeld-PESTEL ANALYSE</a:t>
            </a:r>
          </a:p>
          <a:p>
            <a:pPr marL="457200" indent="-457200">
              <a:lnSpc>
                <a:spcPct val="100000"/>
              </a:lnSpc>
              <a:buFont typeface="+mj-lt"/>
              <a:buAutoNum type="arabicPeriod"/>
            </a:pPr>
            <a:r>
              <a:rPr lang="de-AT" sz="1600"/>
              <a:t>Mikroumfeld-5 Five Forces, Stakeholder</a:t>
            </a:r>
          </a:p>
          <a:p>
            <a:pPr marL="457200" indent="-457200">
              <a:lnSpc>
                <a:spcPct val="100000"/>
              </a:lnSpc>
              <a:buFont typeface="+mj-lt"/>
              <a:buAutoNum type="arabicPeriod"/>
            </a:pPr>
            <a:r>
              <a:rPr lang="de-AT" sz="1600"/>
              <a:t>Stärken und Schwächen-SWOT Analyse</a:t>
            </a:r>
          </a:p>
          <a:p>
            <a:pPr marL="457200" indent="-457200">
              <a:lnSpc>
                <a:spcPct val="100000"/>
              </a:lnSpc>
              <a:buFont typeface="+mj-lt"/>
              <a:buAutoNum type="arabicPeriod"/>
            </a:pPr>
            <a:r>
              <a:rPr lang="de-AT" sz="1600"/>
              <a:t>Scoring Modell-Management Modelle</a:t>
            </a:r>
          </a:p>
          <a:p>
            <a:pPr marL="457200" indent="-457200">
              <a:lnSpc>
                <a:spcPct val="100000"/>
              </a:lnSpc>
              <a:buFont typeface="+mj-lt"/>
              <a:buAutoNum type="arabicPeriod"/>
            </a:pPr>
            <a:r>
              <a:rPr lang="de-AT" sz="1600"/>
              <a:t>Management Konzepte</a:t>
            </a:r>
          </a:p>
          <a:p>
            <a:pPr marL="457200" indent="-457200">
              <a:lnSpc>
                <a:spcPct val="100000"/>
              </a:lnSpc>
              <a:buFont typeface="+mj-lt"/>
              <a:buAutoNum type="arabicPeriod"/>
            </a:pPr>
            <a:r>
              <a:rPr lang="de-AT" sz="1600"/>
              <a:t>Steuern und Organisation</a:t>
            </a:r>
          </a:p>
          <a:p>
            <a:pPr marL="457200" indent="-457200">
              <a:lnSpc>
                <a:spcPct val="100000"/>
              </a:lnSpc>
              <a:buFont typeface="+mj-lt"/>
              <a:buAutoNum type="arabicPeriod"/>
            </a:pPr>
            <a:r>
              <a:rPr lang="de-AT" sz="1600"/>
              <a:t>Führung und Kommunikation</a:t>
            </a:r>
          </a:p>
          <a:p>
            <a:pPr marL="457200" indent="-457200">
              <a:lnSpc>
                <a:spcPct val="100000"/>
              </a:lnSpc>
              <a:buFont typeface="+mj-lt"/>
              <a:buAutoNum type="arabicPeriod"/>
            </a:pPr>
            <a:endParaRPr lang="de-AT" sz="1600"/>
          </a:p>
        </p:txBody>
      </p:sp>
      <p:pic>
        <p:nvPicPr>
          <p:cNvPr id="8" name="Inhaltsplatzhalter 7" descr="Ein Bild, das Logo enthält.&#10;&#10;Automatisch generierte Beschreibung">
            <a:extLst>
              <a:ext uri="{FF2B5EF4-FFF2-40B4-BE49-F238E27FC236}">
                <a16:creationId xmlns:a16="http://schemas.microsoft.com/office/drawing/2014/main" id="{B7E96D05-9C32-088E-A3EE-C16FFB805B5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39514" y="2286000"/>
            <a:ext cx="4988517" cy="2834641"/>
          </a:xfrm>
        </p:spPr>
      </p:pic>
      <p:sp>
        <p:nvSpPr>
          <p:cNvPr id="4" name="Datumsplatzhalter 3">
            <a:extLst>
              <a:ext uri="{FF2B5EF4-FFF2-40B4-BE49-F238E27FC236}">
                <a16:creationId xmlns:a16="http://schemas.microsoft.com/office/drawing/2014/main" id="{FEF8BF57-5180-8671-9803-5D8BB18D3D4E}"/>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CA5E3BD6-493E-4773-AC13-EE70A9E3F498}" type="datetime1">
              <a:rPr lang="de-DE" smtClean="0"/>
              <a:pPr rtl="0">
                <a:spcAft>
                  <a:spcPts val="600"/>
                </a:spcAft>
              </a:pPr>
              <a:t>24.03.2023</a:t>
            </a:fld>
            <a:endParaRPr lang="en-US"/>
          </a:p>
        </p:txBody>
      </p:sp>
    </p:spTree>
    <p:extLst>
      <p:ext uri="{BB962C8B-B14F-4D97-AF65-F5344CB8AC3E}">
        <p14:creationId xmlns:p14="http://schemas.microsoft.com/office/powerpoint/2010/main" val="209950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0B91F-5983-E977-7AEB-808506F5646B}"/>
              </a:ext>
            </a:extLst>
          </p:cNvPr>
          <p:cNvSpPr>
            <a:spLocks noGrp="1"/>
          </p:cNvSpPr>
          <p:nvPr>
            <p:ph type="title"/>
          </p:nvPr>
        </p:nvSpPr>
        <p:spPr>
          <a:xfrm>
            <a:off x="1097280" y="286603"/>
            <a:ext cx="10058400" cy="1450757"/>
          </a:xfrm>
        </p:spPr>
        <p:txBody>
          <a:bodyPr anchor="b">
            <a:normAutofit/>
          </a:bodyPr>
          <a:lstStyle/>
          <a:p>
            <a:r>
              <a:rPr lang="de-AT" dirty="0"/>
              <a:t>Wer und was ist es?</a:t>
            </a:r>
          </a:p>
        </p:txBody>
      </p:sp>
      <p:sp>
        <p:nvSpPr>
          <p:cNvPr id="4" name="Datumsplatzhalter 3">
            <a:extLst>
              <a:ext uri="{FF2B5EF4-FFF2-40B4-BE49-F238E27FC236}">
                <a16:creationId xmlns:a16="http://schemas.microsoft.com/office/drawing/2014/main" id="{0CE46DA7-6E60-E261-2126-1EE0A9D7C23D}"/>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CA5E3BD6-493E-4773-AC13-EE70A9E3F498}" type="datetime1">
              <a:rPr lang="de-DE" smtClean="0"/>
              <a:pPr rtl="0">
                <a:spcAft>
                  <a:spcPts val="600"/>
                </a:spcAft>
              </a:pPr>
              <a:t>24.03.2023</a:t>
            </a:fld>
            <a:endParaRPr lang="en-US"/>
          </a:p>
        </p:txBody>
      </p:sp>
      <p:graphicFrame>
        <p:nvGraphicFramePr>
          <p:cNvPr id="6" name="Inhaltsplatzhalter 2">
            <a:extLst>
              <a:ext uri="{FF2B5EF4-FFF2-40B4-BE49-F238E27FC236}">
                <a16:creationId xmlns:a16="http://schemas.microsoft.com/office/drawing/2014/main" id="{20852D32-F25E-6D98-C6FB-FE0ED753D8BE}"/>
              </a:ext>
            </a:extLst>
          </p:cNvPr>
          <p:cNvGraphicFramePr>
            <a:graphicFrameLocks noGrp="1"/>
          </p:cNvGraphicFramePr>
          <p:nvPr>
            <p:ph idx="1"/>
            <p:extLst>
              <p:ext uri="{D42A27DB-BD31-4B8C-83A1-F6EECF244321}">
                <p14:modId xmlns:p14="http://schemas.microsoft.com/office/powerpoint/2010/main" val="412568527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01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55CB5-FE20-6A08-F993-618054DF714A}"/>
              </a:ext>
            </a:extLst>
          </p:cNvPr>
          <p:cNvSpPr>
            <a:spLocks noGrp="1"/>
          </p:cNvSpPr>
          <p:nvPr>
            <p:ph type="title"/>
          </p:nvPr>
        </p:nvSpPr>
        <p:spPr>
          <a:xfrm>
            <a:off x="1097280" y="286603"/>
            <a:ext cx="10058400" cy="1450757"/>
          </a:xfrm>
        </p:spPr>
        <p:txBody>
          <a:bodyPr anchor="b">
            <a:normAutofit/>
          </a:bodyPr>
          <a:lstStyle/>
          <a:p>
            <a:r>
              <a:rPr lang="de-AT" sz="4300"/>
              <a:t>Mission-Vision-Unternehmensphilosophie &amp; Werte</a:t>
            </a:r>
          </a:p>
        </p:txBody>
      </p:sp>
      <p:sp>
        <p:nvSpPr>
          <p:cNvPr id="4" name="Datumsplatzhalter 3">
            <a:extLst>
              <a:ext uri="{FF2B5EF4-FFF2-40B4-BE49-F238E27FC236}">
                <a16:creationId xmlns:a16="http://schemas.microsoft.com/office/drawing/2014/main" id="{A1325DA7-EA95-2678-BC61-DE721C97E0DF}"/>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CA5E3BD6-493E-4773-AC13-EE70A9E3F498}" type="datetime1">
              <a:rPr lang="de-DE" smtClean="0"/>
              <a:pPr rtl="0">
                <a:spcAft>
                  <a:spcPts val="600"/>
                </a:spcAft>
              </a:pPr>
              <a:t>24.03.2023</a:t>
            </a:fld>
            <a:endParaRPr lang="en-US"/>
          </a:p>
        </p:txBody>
      </p:sp>
      <p:graphicFrame>
        <p:nvGraphicFramePr>
          <p:cNvPr id="6" name="Inhaltsplatzhalter 2">
            <a:extLst>
              <a:ext uri="{FF2B5EF4-FFF2-40B4-BE49-F238E27FC236}">
                <a16:creationId xmlns:a16="http://schemas.microsoft.com/office/drawing/2014/main" id="{C0C3B59A-1D5E-2E4B-8E5F-98C18B1428CF}"/>
              </a:ext>
            </a:extLst>
          </p:cNvPr>
          <p:cNvGraphicFramePr>
            <a:graphicFrameLocks noGrp="1"/>
          </p:cNvGraphicFramePr>
          <p:nvPr>
            <p:ph idx="1"/>
            <p:extLst>
              <p:ext uri="{D42A27DB-BD31-4B8C-83A1-F6EECF244321}">
                <p14:modId xmlns:p14="http://schemas.microsoft.com/office/powerpoint/2010/main" val="139745653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47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C4761-7610-83AF-7241-B7565ABA75DB}"/>
              </a:ext>
            </a:extLst>
          </p:cNvPr>
          <p:cNvSpPr>
            <a:spLocks noGrp="1"/>
          </p:cNvSpPr>
          <p:nvPr>
            <p:ph type="title"/>
          </p:nvPr>
        </p:nvSpPr>
        <p:spPr/>
        <p:txBody>
          <a:bodyPr/>
          <a:lstStyle/>
          <a:p>
            <a:r>
              <a:rPr lang="de-AT" dirty="0"/>
              <a:t>Makroumfeld</a:t>
            </a:r>
          </a:p>
        </p:txBody>
      </p:sp>
      <p:sp>
        <p:nvSpPr>
          <p:cNvPr id="3" name="Inhaltsplatzhalter 2">
            <a:extLst>
              <a:ext uri="{FF2B5EF4-FFF2-40B4-BE49-F238E27FC236}">
                <a16:creationId xmlns:a16="http://schemas.microsoft.com/office/drawing/2014/main" id="{53CACACF-16D6-ADD0-26B2-2EEED1D01B32}"/>
              </a:ext>
            </a:extLst>
          </p:cNvPr>
          <p:cNvSpPr>
            <a:spLocks noGrp="1"/>
          </p:cNvSpPr>
          <p:nvPr>
            <p:ph idx="1"/>
          </p:nvPr>
        </p:nvSpPr>
        <p:spPr/>
        <p:txBody>
          <a:bodyPr>
            <a:normAutofit lnSpcReduction="10000"/>
          </a:bodyPr>
          <a:lstStyle/>
          <a:p>
            <a:pPr>
              <a:buFont typeface="Wingdings" panose="05000000000000000000" pitchFamily="2" charset="2"/>
              <a:buChar char="§"/>
            </a:pPr>
            <a:r>
              <a:rPr lang="de-DE" dirty="0"/>
              <a:t>Faktoren, die das Unternehmen nicht beeinflussen kann</a:t>
            </a:r>
          </a:p>
          <a:p>
            <a:pPr lvl="1">
              <a:buFont typeface="Wingdings" panose="05000000000000000000" pitchFamily="2" charset="2"/>
              <a:buChar char="§"/>
            </a:pPr>
            <a:r>
              <a:rPr lang="de-DE" dirty="0"/>
              <a:t>politischer, wirtschaftlicher, sozialer, rechtlicher und umweltbezogener Natur</a:t>
            </a:r>
            <a:endParaRPr lang="de-AT" dirty="0"/>
          </a:p>
          <a:p>
            <a:pPr lvl="1">
              <a:buFont typeface="Wingdings" panose="05000000000000000000" pitchFamily="2" charset="2"/>
              <a:buChar char="§"/>
            </a:pPr>
            <a:endParaRPr lang="de-AT" dirty="0"/>
          </a:p>
          <a:p>
            <a:pPr lvl="1">
              <a:buFont typeface="Wingdings" panose="05000000000000000000" pitchFamily="2" charset="2"/>
              <a:buChar char="§"/>
            </a:pPr>
            <a:endParaRPr lang="de-AT" dirty="0"/>
          </a:p>
          <a:p>
            <a:pPr>
              <a:buFont typeface="Wingdings" panose="05000000000000000000" pitchFamily="2" charset="2"/>
              <a:buChar char="§"/>
            </a:pPr>
            <a:r>
              <a:rPr lang="de-AT" dirty="0"/>
              <a:t>Pestel-Analyse:</a:t>
            </a:r>
          </a:p>
          <a:p>
            <a:pPr lvl="1">
              <a:buFont typeface="Wingdings" panose="05000000000000000000" pitchFamily="2" charset="2"/>
              <a:buChar char="§"/>
            </a:pPr>
            <a:r>
              <a:rPr lang="de-AT" sz="1600" dirty="0"/>
              <a:t>P: Politik	Politik, Maßnahmen (Inflation) Steuern, Zölle,..</a:t>
            </a:r>
          </a:p>
          <a:p>
            <a:pPr lvl="1">
              <a:buFont typeface="Wingdings" panose="05000000000000000000" pitchFamily="2" charset="2"/>
              <a:buChar char="§"/>
            </a:pPr>
            <a:r>
              <a:rPr lang="de-AT" sz="1600" dirty="0"/>
              <a:t>E: Economy	Wirtschaft, Wechselkurs, Inflation,..</a:t>
            </a:r>
          </a:p>
          <a:p>
            <a:pPr lvl="1">
              <a:buFont typeface="Wingdings" panose="05000000000000000000" pitchFamily="2" charset="2"/>
              <a:buChar char="§"/>
            </a:pPr>
            <a:r>
              <a:rPr lang="de-AT" sz="1600" dirty="0"/>
              <a:t>S: </a:t>
            </a:r>
            <a:r>
              <a:rPr lang="de-AT" sz="1600" dirty="0" err="1"/>
              <a:t>Social</a:t>
            </a:r>
            <a:r>
              <a:rPr lang="de-AT" sz="1600" dirty="0"/>
              <a:t>	Bevölkerung, globale Trends und lokale soziokulturelle Normen,..</a:t>
            </a:r>
          </a:p>
          <a:p>
            <a:pPr lvl="1">
              <a:buFont typeface="Wingdings" panose="05000000000000000000" pitchFamily="2" charset="2"/>
              <a:buChar char="§"/>
            </a:pPr>
            <a:r>
              <a:rPr lang="de-AT" sz="1600" dirty="0"/>
              <a:t>T: Technology	KI, Cyberattacken, Datenbetrug, Diebstahl, neue Technologie,..</a:t>
            </a:r>
          </a:p>
          <a:p>
            <a:pPr lvl="1">
              <a:buFont typeface="Wingdings" panose="05000000000000000000" pitchFamily="2" charset="2"/>
              <a:buChar char="§"/>
            </a:pPr>
            <a:r>
              <a:rPr lang="de-AT" sz="1600" dirty="0"/>
              <a:t>L: Legal	Wettbewerbsgleichheit für Unternehmen und Gesellschaften, Gesetze,..</a:t>
            </a:r>
          </a:p>
          <a:p>
            <a:pPr lvl="1">
              <a:buFont typeface="Wingdings" panose="05000000000000000000" pitchFamily="2" charset="2"/>
              <a:buChar char="§"/>
            </a:pPr>
            <a:r>
              <a:rPr lang="de-AT" sz="1600" dirty="0"/>
              <a:t>E: </a:t>
            </a:r>
            <a:r>
              <a:rPr lang="de-AT" sz="1600" dirty="0" err="1"/>
              <a:t>Enviroment</a:t>
            </a:r>
            <a:r>
              <a:rPr lang="de-AT" sz="1600" dirty="0"/>
              <a:t>	Klimawandel; CO2 Fußabdruck, Naturkatastrophen, Pandemie,..</a:t>
            </a:r>
          </a:p>
          <a:p>
            <a:pPr>
              <a:buFont typeface="Wingdings" panose="05000000000000000000" pitchFamily="2" charset="2"/>
              <a:buChar char="§"/>
            </a:pPr>
            <a:endParaRPr lang="de-AT" dirty="0"/>
          </a:p>
        </p:txBody>
      </p:sp>
      <p:sp>
        <p:nvSpPr>
          <p:cNvPr id="4" name="Datumsplatzhalter 3">
            <a:extLst>
              <a:ext uri="{FF2B5EF4-FFF2-40B4-BE49-F238E27FC236}">
                <a16:creationId xmlns:a16="http://schemas.microsoft.com/office/drawing/2014/main" id="{32A7A33F-593A-40F9-3DEA-2422D0904D0B}"/>
              </a:ext>
            </a:extLst>
          </p:cNvPr>
          <p:cNvSpPr>
            <a:spLocks noGrp="1"/>
          </p:cNvSpPr>
          <p:nvPr>
            <p:ph type="dt" sz="half" idx="10"/>
          </p:nvPr>
        </p:nvSpPr>
        <p:spPr/>
        <p:txBody>
          <a:bodyPr/>
          <a:lstStyle/>
          <a:p>
            <a:pPr rtl="0"/>
            <a:fld id="{CA5E3BD6-493E-4773-AC13-EE70A9E3F498}" type="datetime1">
              <a:rPr lang="de-DE" smtClean="0"/>
              <a:t>24.03.2023</a:t>
            </a:fld>
            <a:endParaRPr lang="en-US" dirty="0"/>
          </a:p>
        </p:txBody>
      </p:sp>
      <p:pic>
        <p:nvPicPr>
          <p:cNvPr id="5" name="Grafik 4" descr="PESTEL analyse - Se eksempel på PESTEL analyse model">
            <a:extLst>
              <a:ext uri="{FF2B5EF4-FFF2-40B4-BE49-F238E27FC236}">
                <a16:creationId xmlns:a16="http://schemas.microsoft.com/office/drawing/2014/main" id="{B51C1094-B7E0-422E-2ECD-70E949DE78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919" b="46699"/>
          <a:stretch/>
        </p:blipFill>
        <p:spPr bwMode="auto">
          <a:xfrm rot="5400000">
            <a:off x="8328825" y="3419620"/>
            <a:ext cx="3849813" cy="885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107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61453-E9BA-1E3F-5F47-CCA29B7B94C4}"/>
              </a:ext>
            </a:extLst>
          </p:cNvPr>
          <p:cNvSpPr>
            <a:spLocks noGrp="1"/>
          </p:cNvSpPr>
          <p:nvPr>
            <p:ph type="title"/>
          </p:nvPr>
        </p:nvSpPr>
        <p:spPr>
          <a:xfrm>
            <a:off x="1097280" y="286603"/>
            <a:ext cx="10058400" cy="1450757"/>
          </a:xfrm>
        </p:spPr>
        <p:txBody>
          <a:bodyPr anchor="b">
            <a:normAutofit/>
          </a:bodyPr>
          <a:lstStyle/>
          <a:p>
            <a:r>
              <a:rPr lang="de-AT" dirty="0"/>
              <a:t>Mikroumfeld</a:t>
            </a:r>
          </a:p>
        </p:txBody>
      </p:sp>
      <p:pic>
        <p:nvPicPr>
          <p:cNvPr id="5" name="Grafik 4" descr="Porter’s Five Forces Model of Uber – assignmentsguru">
            <a:extLst>
              <a:ext uri="{FF2B5EF4-FFF2-40B4-BE49-F238E27FC236}">
                <a16:creationId xmlns:a16="http://schemas.microsoft.com/office/drawing/2014/main" id="{31D29D75-AA38-6700-01D5-A07FCCF6C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541416" y="2120900"/>
            <a:ext cx="3751463" cy="3748193"/>
          </a:xfrm>
          <a:prstGeom prst="rect">
            <a:avLst/>
          </a:prstGeom>
          <a:noFill/>
          <a:ln>
            <a:noFill/>
          </a:ln>
        </p:spPr>
      </p:pic>
      <p:sp>
        <p:nvSpPr>
          <p:cNvPr id="3" name="Inhaltsplatzhalter 2">
            <a:extLst>
              <a:ext uri="{FF2B5EF4-FFF2-40B4-BE49-F238E27FC236}">
                <a16:creationId xmlns:a16="http://schemas.microsoft.com/office/drawing/2014/main" id="{18FE8DB6-A544-CBB9-5671-DBED7EA2FB2A}"/>
              </a:ext>
            </a:extLst>
          </p:cNvPr>
          <p:cNvSpPr>
            <a:spLocks noGrp="1"/>
          </p:cNvSpPr>
          <p:nvPr>
            <p:ph sz="half" idx="2"/>
          </p:nvPr>
        </p:nvSpPr>
        <p:spPr>
          <a:xfrm>
            <a:off x="5475767" y="2120900"/>
            <a:ext cx="6177517" cy="3748194"/>
          </a:xfrm>
        </p:spPr>
        <p:txBody>
          <a:bodyPr>
            <a:normAutofit/>
          </a:bodyPr>
          <a:lstStyle/>
          <a:p>
            <a:pPr>
              <a:buFont typeface="Wingdings" panose="05000000000000000000" pitchFamily="2" charset="2"/>
              <a:buChar char="§"/>
            </a:pPr>
            <a:endParaRPr lang="de-DE" dirty="0"/>
          </a:p>
          <a:p>
            <a:pPr>
              <a:buFont typeface="Wingdings" panose="05000000000000000000" pitchFamily="2" charset="2"/>
              <a:buChar char="§"/>
            </a:pPr>
            <a:endParaRPr lang="de-DE" dirty="0"/>
          </a:p>
        </p:txBody>
      </p:sp>
      <p:sp>
        <p:nvSpPr>
          <p:cNvPr id="4" name="Datumsplatzhalter 3">
            <a:extLst>
              <a:ext uri="{FF2B5EF4-FFF2-40B4-BE49-F238E27FC236}">
                <a16:creationId xmlns:a16="http://schemas.microsoft.com/office/drawing/2014/main" id="{E1D88802-56D3-D5DB-C432-E2AB0BDBF353}"/>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CA5E3BD6-493E-4773-AC13-EE70A9E3F498}" type="datetime1">
              <a:rPr lang="de-DE" smtClean="0"/>
              <a:pPr rtl="0">
                <a:spcAft>
                  <a:spcPts val="600"/>
                </a:spcAft>
              </a:pPr>
              <a:t>24.03.2023</a:t>
            </a:fld>
            <a:endParaRPr lang="en-US"/>
          </a:p>
        </p:txBody>
      </p:sp>
      <p:sp>
        <p:nvSpPr>
          <p:cNvPr id="9" name="Textfeld 8">
            <a:extLst>
              <a:ext uri="{FF2B5EF4-FFF2-40B4-BE49-F238E27FC236}">
                <a16:creationId xmlns:a16="http://schemas.microsoft.com/office/drawing/2014/main" id="{F9E0D339-D35A-8AF7-8597-90B19D65EC43}"/>
              </a:ext>
            </a:extLst>
          </p:cNvPr>
          <p:cNvSpPr txBox="1"/>
          <p:nvPr/>
        </p:nvSpPr>
        <p:spPr>
          <a:xfrm>
            <a:off x="5658655" y="1956217"/>
            <a:ext cx="6177517" cy="4678204"/>
          </a:xfrm>
          <a:prstGeom prst="rect">
            <a:avLst/>
          </a:prstGeom>
          <a:noFill/>
        </p:spPr>
        <p:txBody>
          <a:bodyPr wrap="square" rtlCol="0">
            <a:spAutoFit/>
          </a:bodyPr>
          <a:lstStyle/>
          <a:p>
            <a:pPr marL="285750" indent="-285750">
              <a:buFont typeface="Arial" panose="020B0604020202020204" pitchFamily="34" charset="0"/>
              <a:buChar char="•"/>
            </a:pPr>
            <a:r>
              <a:rPr lang="de-DE" sz="1400" dirty="0"/>
              <a:t>direkte Umgebung eines Unternehmens</a:t>
            </a:r>
          </a:p>
          <a:p>
            <a:pPr marL="742950" lvl="1" indent="-285750">
              <a:buFont typeface="Arial" panose="020B0604020202020204" pitchFamily="34" charset="0"/>
              <a:buChar char="•"/>
            </a:pPr>
            <a:r>
              <a:rPr lang="de-DE" sz="1400" dirty="0"/>
              <a:t>die Einfluss auf dessen Geschäftstätigkeit ausübt</a:t>
            </a:r>
          </a:p>
          <a:p>
            <a:pPr marL="1200150" lvl="2" indent="-285750">
              <a:buFont typeface="Arial" panose="020B0604020202020204" pitchFamily="34" charset="0"/>
              <a:buChar char="•"/>
            </a:pPr>
            <a:r>
              <a:rPr lang="de-DE" sz="1400" dirty="0"/>
              <a:t>Kunden, Lieferanten, Konkurrenten, Finanzinstitute, Mitarbeiter,..(Stakeholder)</a:t>
            </a:r>
          </a:p>
          <a:p>
            <a:pPr marL="1200150" lvl="2"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Five Forces Modell</a:t>
            </a:r>
          </a:p>
          <a:p>
            <a:pPr marL="742950" lvl="1" indent="-285750">
              <a:buFont typeface="Arial" panose="020B0604020202020204" pitchFamily="34" charset="0"/>
              <a:buChar char="•"/>
            </a:pPr>
            <a:r>
              <a:rPr lang="de-DE" sz="1400" dirty="0"/>
              <a:t>systematische Analyse </a:t>
            </a:r>
          </a:p>
          <a:p>
            <a:pPr marL="1200150" lvl="2" indent="-285750">
              <a:buFont typeface="Arial" panose="020B0604020202020204" pitchFamily="34" charset="0"/>
              <a:buChar char="•"/>
            </a:pPr>
            <a:r>
              <a:rPr lang="de-DE" sz="1400" dirty="0"/>
              <a:t>daraus abgeleiteten Kräfte</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Zulieferer: Eine Stärke des Unternehmens</a:t>
            </a:r>
          </a:p>
          <a:p>
            <a:pPr marL="742950" lvl="1" indent="-285750">
              <a:buFont typeface="Arial" panose="020B0604020202020204" pitchFamily="34" charset="0"/>
              <a:buChar char="•"/>
            </a:pPr>
            <a:r>
              <a:rPr lang="de-DE" sz="1400" dirty="0"/>
              <a:t>Zentral Bank Österreich</a:t>
            </a:r>
          </a:p>
          <a:p>
            <a:pPr marL="285750" indent="-285750">
              <a:buFont typeface="Arial" panose="020B0604020202020204" pitchFamily="34" charset="0"/>
              <a:buChar char="•"/>
            </a:pPr>
            <a:r>
              <a:rPr lang="de-DE" sz="1400" dirty="0"/>
              <a:t>Potentielle Mitbewerber: Bedrohung durch neue Konkurrenz</a:t>
            </a:r>
          </a:p>
          <a:p>
            <a:pPr marL="742950" lvl="1" indent="-285750">
              <a:buFont typeface="Arial" panose="020B0604020202020204" pitchFamily="34" charset="0"/>
              <a:buChar char="•"/>
            </a:pPr>
            <a:r>
              <a:rPr lang="de-DE" sz="1400" dirty="0"/>
              <a:t>Raiffeisenbank, bank99, Bawag PSK,..</a:t>
            </a:r>
          </a:p>
          <a:p>
            <a:pPr marL="285750" indent="-285750">
              <a:buFont typeface="Arial" panose="020B0604020202020204" pitchFamily="34" charset="0"/>
              <a:buChar char="•"/>
            </a:pPr>
            <a:r>
              <a:rPr lang="de-DE" sz="1400" dirty="0"/>
              <a:t>Kunden: Eine Stärke des Unternehmens,</a:t>
            </a:r>
          </a:p>
          <a:p>
            <a:pPr marL="742950" lvl="1" indent="-285750">
              <a:buFont typeface="Arial" panose="020B0604020202020204" pitchFamily="34" charset="0"/>
              <a:buChar char="•"/>
            </a:pPr>
            <a:r>
              <a:rPr lang="de-DE" sz="1400" dirty="0"/>
              <a:t>Privat, UnternehmerInnen, Kinder und Jugendliche, Erwachsene</a:t>
            </a:r>
          </a:p>
          <a:p>
            <a:pPr marL="285750" indent="-285750">
              <a:buFont typeface="Arial" panose="020B0604020202020204" pitchFamily="34" charset="0"/>
              <a:buChar char="•"/>
            </a:pPr>
            <a:r>
              <a:rPr lang="de-DE" sz="1400" dirty="0"/>
              <a:t>Ersatzprodukte: Bedrohung durch Ersatz</a:t>
            </a:r>
          </a:p>
          <a:p>
            <a:pPr marL="742950" lvl="1" indent="-285750">
              <a:buFont typeface="Arial" panose="020B0604020202020204" pitchFamily="34" charset="0"/>
              <a:buChar char="•"/>
            </a:pPr>
            <a:r>
              <a:rPr lang="de-DE" sz="1400" dirty="0"/>
              <a:t>Kredite, Versicherungen, Immobilien, Aktien, Investitionen, Wertpapiere</a:t>
            </a:r>
          </a:p>
          <a:p>
            <a:pPr marL="285750" indent="-285750">
              <a:buFont typeface="Arial" panose="020B0604020202020204" pitchFamily="34" charset="0"/>
              <a:buChar char="•"/>
            </a:pPr>
            <a:r>
              <a:rPr lang="de-DE" sz="1400" dirty="0"/>
              <a:t>Rivalität: Schwäche des Unternehmen, hohe Bedrohung durch Konflikte,</a:t>
            </a:r>
          </a:p>
          <a:p>
            <a:pPr marL="742950" lvl="1" indent="-285750">
              <a:buFont typeface="Arial" panose="020B0604020202020204" pitchFamily="34" charset="0"/>
              <a:buChar char="•"/>
            </a:pPr>
            <a:r>
              <a:rPr lang="de-DE" sz="1400" dirty="0"/>
              <a:t>Neue Banken, andere Banken, Online Banken</a:t>
            </a:r>
          </a:p>
          <a:p>
            <a:endParaRPr lang="de-AT" dirty="0"/>
          </a:p>
        </p:txBody>
      </p:sp>
    </p:spTree>
    <p:extLst>
      <p:ext uri="{BB962C8B-B14F-4D97-AF65-F5344CB8AC3E}">
        <p14:creationId xmlns:p14="http://schemas.microsoft.com/office/powerpoint/2010/main" val="200085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0415E-BC56-E387-7131-F807D7A86234}"/>
              </a:ext>
            </a:extLst>
          </p:cNvPr>
          <p:cNvSpPr>
            <a:spLocks noGrp="1"/>
          </p:cNvSpPr>
          <p:nvPr>
            <p:ph type="title"/>
          </p:nvPr>
        </p:nvSpPr>
        <p:spPr/>
        <p:txBody>
          <a:bodyPr/>
          <a:lstStyle/>
          <a:p>
            <a:r>
              <a:rPr lang="de-AT" dirty="0"/>
              <a:t>Stärken und Schwächen</a:t>
            </a:r>
          </a:p>
        </p:txBody>
      </p:sp>
      <p:sp>
        <p:nvSpPr>
          <p:cNvPr id="3" name="Inhaltsplatzhalter 2">
            <a:extLst>
              <a:ext uri="{FF2B5EF4-FFF2-40B4-BE49-F238E27FC236}">
                <a16:creationId xmlns:a16="http://schemas.microsoft.com/office/drawing/2014/main" id="{2B2C96F4-0C19-5D5A-018E-3C45A1442514}"/>
              </a:ext>
            </a:extLst>
          </p:cNvPr>
          <p:cNvSpPr>
            <a:spLocks noGrp="1"/>
          </p:cNvSpPr>
          <p:nvPr>
            <p:ph idx="1"/>
          </p:nvPr>
        </p:nvSpPr>
        <p:spPr>
          <a:xfrm>
            <a:off x="1097280" y="1991242"/>
            <a:ext cx="10058400" cy="4356395"/>
          </a:xfrm>
        </p:spPr>
        <p:txBody>
          <a:bodyPr>
            <a:normAutofit fontScale="25000" lnSpcReduction="20000"/>
          </a:bodyPr>
          <a:lstStyle/>
          <a:p>
            <a:pPr>
              <a:buFont typeface="Wingdings" panose="05000000000000000000" pitchFamily="2" charset="2"/>
              <a:buChar char="§"/>
            </a:pPr>
            <a:r>
              <a:rPr lang="de-DE" sz="4800" dirty="0"/>
              <a:t>Methode zur Analyse der internen Faktoren einer Organisation</a:t>
            </a:r>
            <a:endParaRPr lang="de-AT" sz="4800" dirty="0"/>
          </a:p>
          <a:p>
            <a:pPr>
              <a:buFont typeface="Wingdings" panose="05000000000000000000" pitchFamily="2" charset="2"/>
              <a:buChar char="§"/>
            </a:pPr>
            <a:r>
              <a:rPr lang="de-AT" sz="4800" dirty="0"/>
              <a:t>SWOT-Analyse: </a:t>
            </a:r>
          </a:p>
          <a:p>
            <a:pPr lvl="1">
              <a:buFont typeface="Wingdings" panose="05000000000000000000" pitchFamily="2" charset="2"/>
              <a:buChar char="§"/>
            </a:pPr>
            <a:r>
              <a:rPr lang="de-DE" sz="4400" dirty="0"/>
              <a:t>internen Stärken und Schwächen </a:t>
            </a:r>
          </a:p>
          <a:p>
            <a:pPr lvl="1">
              <a:buFont typeface="Wingdings" panose="05000000000000000000" pitchFamily="2" charset="2"/>
              <a:buChar char="§"/>
            </a:pPr>
            <a:r>
              <a:rPr lang="de-DE" sz="4400" dirty="0"/>
              <a:t>die externen Chancen und Bedrohungen </a:t>
            </a:r>
          </a:p>
          <a:p>
            <a:pPr>
              <a:buFont typeface="Wingdings" panose="05000000000000000000" pitchFamily="2" charset="2"/>
              <a:buChar char="§"/>
            </a:pPr>
            <a:r>
              <a:rPr lang="de-DE" sz="4800" dirty="0"/>
              <a:t>Stärken:</a:t>
            </a:r>
          </a:p>
          <a:p>
            <a:pPr lvl="1">
              <a:buFont typeface="Wingdings" panose="05000000000000000000" pitchFamily="2" charset="2"/>
              <a:buChar char="§"/>
            </a:pPr>
            <a:r>
              <a:rPr lang="de-DE" sz="4600" dirty="0"/>
              <a:t>starke Präsenz in Österreich und Zentral- und Osteuropa</a:t>
            </a:r>
          </a:p>
          <a:p>
            <a:pPr lvl="2">
              <a:buFont typeface="Wingdings" panose="05000000000000000000" pitchFamily="2" charset="2"/>
              <a:buChar char="§"/>
            </a:pPr>
            <a:r>
              <a:rPr lang="de-DE" sz="4400" dirty="0"/>
              <a:t>gute finanzielle Performance</a:t>
            </a:r>
          </a:p>
          <a:p>
            <a:pPr>
              <a:buFont typeface="Wingdings" panose="05000000000000000000" pitchFamily="2" charset="2"/>
              <a:buChar char="§"/>
            </a:pPr>
            <a:r>
              <a:rPr lang="de-DE" sz="4800" dirty="0"/>
              <a:t>Schwächen:</a:t>
            </a:r>
          </a:p>
          <a:p>
            <a:pPr lvl="1">
              <a:buFont typeface="Wingdings" panose="05000000000000000000" pitchFamily="2" charset="2"/>
              <a:buChar char="§"/>
            </a:pPr>
            <a:r>
              <a:rPr lang="de-DE" sz="4600" dirty="0"/>
              <a:t>starke Abhängigkeit vom österreichischen und zentral- und osteuropäischen Markt</a:t>
            </a:r>
          </a:p>
          <a:p>
            <a:pPr lvl="2">
              <a:buFont typeface="Wingdings" panose="05000000000000000000" pitchFamily="2" charset="2"/>
              <a:buChar char="§"/>
            </a:pPr>
            <a:r>
              <a:rPr lang="de-DE" sz="4400" dirty="0"/>
              <a:t>hohe Regulierungsbelastung</a:t>
            </a:r>
          </a:p>
          <a:p>
            <a:pPr lvl="3">
              <a:buFont typeface="Wingdings" panose="05000000000000000000" pitchFamily="2" charset="2"/>
              <a:buChar char="§"/>
            </a:pPr>
            <a:r>
              <a:rPr lang="de-DE" sz="4800" dirty="0"/>
              <a:t>geringe Diversifikation des Geschäftsportfolios</a:t>
            </a:r>
          </a:p>
          <a:p>
            <a:pPr>
              <a:buFont typeface="Wingdings" panose="05000000000000000000" pitchFamily="2" charset="2"/>
              <a:buChar char="§"/>
            </a:pPr>
            <a:r>
              <a:rPr lang="de-DE" sz="4800" dirty="0"/>
              <a:t>Chancen:</a:t>
            </a:r>
          </a:p>
          <a:p>
            <a:pPr lvl="1">
              <a:buFont typeface="Wingdings" panose="05000000000000000000" pitchFamily="2" charset="2"/>
              <a:buChar char="§"/>
            </a:pPr>
            <a:r>
              <a:rPr lang="de-DE" sz="4600" dirty="0"/>
              <a:t>Wachstumspotential in Zentral- und Osteuropa</a:t>
            </a:r>
          </a:p>
          <a:p>
            <a:pPr lvl="2">
              <a:buFont typeface="Wingdings" panose="05000000000000000000" pitchFamily="2" charset="2"/>
              <a:buChar char="§"/>
            </a:pPr>
            <a:r>
              <a:rPr lang="de-DE" sz="4400" dirty="0"/>
              <a:t>Technologischer Fortschritt und Digitalisierung</a:t>
            </a:r>
            <a:endParaRPr lang="de-DE" sz="4800" dirty="0"/>
          </a:p>
          <a:p>
            <a:pPr>
              <a:buFont typeface="Wingdings" panose="05000000000000000000" pitchFamily="2" charset="2"/>
              <a:buChar char="§"/>
            </a:pPr>
            <a:r>
              <a:rPr lang="de-DE" sz="4800" dirty="0"/>
              <a:t>Risiken:</a:t>
            </a:r>
          </a:p>
          <a:p>
            <a:pPr lvl="1">
              <a:buFont typeface="Wingdings" panose="05000000000000000000" pitchFamily="2" charset="2"/>
              <a:buChar char="§"/>
            </a:pPr>
            <a:r>
              <a:rPr lang="de-DE" sz="4600" dirty="0"/>
              <a:t>Wirtschaftliche und politische Unsicherheiten in Zentral- und Osteuropa</a:t>
            </a:r>
          </a:p>
          <a:p>
            <a:pPr lvl="2">
              <a:buFont typeface="Wingdings" panose="05000000000000000000" pitchFamily="2" charset="2"/>
              <a:buChar char="§"/>
            </a:pPr>
            <a:r>
              <a:rPr lang="de-DE" sz="4400" dirty="0"/>
              <a:t>Intensiver Wettbewerb von etablierten und neuen Marktteilnehmern</a:t>
            </a:r>
          </a:p>
          <a:p>
            <a:pPr>
              <a:buFont typeface="Wingdings" panose="05000000000000000000" pitchFamily="2" charset="2"/>
              <a:buChar char="§"/>
            </a:pPr>
            <a:endParaRPr lang="de-DE" dirty="0"/>
          </a:p>
        </p:txBody>
      </p:sp>
      <p:sp>
        <p:nvSpPr>
          <p:cNvPr id="4" name="Datumsplatzhalter 3">
            <a:extLst>
              <a:ext uri="{FF2B5EF4-FFF2-40B4-BE49-F238E27FC236}">
                <a16:creationId xmlns:a16="http://schemas.microsoft.com/office/drawing/2014/main" id="{24F748F7-248B-1CAB-150A-CB73E8140CD3}"/>
              </a:ext>
            </a:extLst>
          </p:cNvPr>
          <p:cNvSpPr>
            <a:spLocks noGrp="1"/>
          </p:cNvSpPr>
          <p:nvPr>
            <p:ph type="dt" sz="half" idx="10"/>
          </p:nvPr>
        </p:nvSpPr>
        <p:spPr/>
        <p:txBody>
          <a:bodyPr/>
          <a:lstStyle/>
          <a:p>
            <a:pPr rtl="0"/>
            <a:fld id="{CA5E3BD6-493E-4773-AC13-EE70A9E3F498}" type="datetime1">
              <a:rPr lang="de-DE" smtClean="0"/>
              <a:t>24.03.2023</a:t>
            </a:fld>
            <a:endParaRPr lang="en-US" dirty="0"/>
          </a:p>
        </p:txBody>
      </p:sp>
      <p:pic>
        <p:nvPicPr>
          <p:cNvPr id="5" name="Grafik 4" descr="Glossar: SWOT-Analyse">
            <a:extLst>
              <a:ext uri="{FF2B5EF4-FFF2-40B4-BE49-F238E27FC236}">
                <a16:creationId xmlns:a16="http://schemas.microsoft.com/office/drawing/2014/main" id="{60E39123-AE40-D5C9-E37B-6E70B0BAAC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3760" y="2098675"/>
            <a:ext cx="3981999" cy="3940618"/>
          </a:xfrm>
          <a:prstGeom prst="rect">
            <a:avLst/>
          </a:prstGeom>
          <a:noFill/>
          <a:ln>
            <a:noFill/>
          </a:ln>
        </p:spPr>
      </p:pic>
    </p:spTree>
    <p:extLst>
      <p:ext uri="{BB962C8B-B14F-4D97-AF65-F5344CB8AC3E}">
        <p14:creationId xmlns:p14="http://schemas.microsoft.com/office/powerpoint/2010/main" val="403592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8BC96-ADE5-4550-BC53-40CCA72BAB07}"/>
              </a:ext>
            </a:extLst>
          </p:cNvPr>
          <p:cNvSpPr>
            <a:spLocks noGrp="1"/>
          </p:cNvSpPr>
          <p:nvPr>
            <p:ph type="title"/>
          </p:nvPr>
        </p:nvSpPr>
        <p:spPr/>
        <p:txBody>
          <a:bodyPr/>
          <a:lstStyle/>
          <a:p>
            <a:r>
              <a:rPr lang="de-AT" dirty="0" err="1"/>
              <a:t>Scorring</a:t>
            </a:r>
            <a:r>
              <a:rPr lang="de-AT" dirty="0"/>
              <a:t> Modell</a:t>
            </a:r>
          </a:p>
        </p:txBody>
      </p:sp>
      <p:sp>
        <p:nvSpPr>
          <p:cNvPr id="3" name="Inhaltsplatzhalter 2">
            <a:extLst>
              <a:ext uri="{FF2B5EF4-FFF2-40B4-BE49-F238E27FC236}">
                <a16:creationId xmlns:a16="http://schemas.microsoft.com/office/drawing/2014/main" id="{39A848A6-5B8B-C307-92B7-D7A92535964B}"/>
              </a:ext>
            </a:extLst>
          </p:cNvPr>
          <p:cNvSpPr>
            <a:spLocks noGrp="1"/>
          </p:cNvSpPr>
          <p:nvPr>
            <p:ph idx="1"/>
          </p:nvPr>
        </p:nvSpPr>
        <p:spPr/>
        <p:txBody>
          <a:bodyPr/>
          <a:lstStyle/>
          <a:p>
            <a:pPr>
              <a:buFont typeface="Wingdings" panose="05000000000000000000" pitchFamily="2" charset="2"/>
              <a:buChar char="§"/>
            </a:pPr>
            <a:r>
              <a:rPr lang="de-DE" dirty="0"/>
              <a:t> sind Werkzeuge:</a:t>
            </a:r>
          </a:p>
          <a:p>
            <a:pPr lvl="1">
              <a:buFont typeface="Wingdings" panose="05000000000000000000" pitchFamily="2" charset="2"/>
              <a:buChar char="§"/>
            </a:pPr>
            <a:r>
              <a:rPr lang="de-DE" dirty="0"/>
              <a:t>um Daten und Informationen zu bewerten</a:t>
            </a:r>
          </a:p>
          <a:p>
            <a:pPr lvl="2">
              <a:buFont typeface="Wingdings" panose="05000000000000000000" pitchFamily="2" charset="2"/>
              <a:buChar char="§"/>
            </a:pPr>
            <a:r>
              <a:rPr lang="de-DE" dirty="0"/>
              <a:t>Entscheidungen zu treffen</a:t>
            </a:r>
          </a:p>
          <a:p>
            <a:pPr>
              <a:buFont typeface="Wingdings" panose="05000000000000000000" pitchFamily="2" charset="2"/>
              <a:buChar char="§"/>
            </a:pPr>
            <a:r>
              <a:rPr lang="de-DE" dirty="0"/>
              <a:t>Booking.com und </a:t>
            </a:r>
            <a:r>
              <a:rPr lang="de-DE" dirty="0" err="1"/>
              <a:t>Tripadvisor</a:t>
            </a:r>
            <a:endParaRPr lang="de-DE" dirty="0"/>
          </a:p>
          <a:p>
            <a:pPr lvl="1">
              <a:buFont typeface="Wingdings" panose="05000000000000000000" pitchFamily="2" charset="2"/>
              <a:buChar char="§"/>
            </a:pPr>
            <a:r>
              <a:rPr lang="de-DE" dirty="0"/>
              <a:t>unwichtig für Erste Bank</a:t>
            </a:r>
            <a:r>
              <a:rPr lang="de-DE" dirty="0">
                <a:sym typeface="Wingdings" panose="05000000000000000000" pitchFamily="2" charset="2"/>
              </a:rPr>
              <a:t> keine Reise, Unterkunft,..</a:t>
            </a:r>
            <a:endParaRPr lang="de-DE" dirty="0"/>
          </a:p>
          <a:p>
            <a:pPr>
              <a:buFont typeface="Wingdings" panose="05000000000000000000" pitchFamily="2" charset="2"/>
              <a:buChar char="§"/>
            </a:pPr>
            <a:r>
              <a:rPr lang="de-AT" dirty="0"/>
              <a:t>Kununu</a:t>
            </a:r>
          </a:p>
          <a:p>
            <a:pPr lvl="1">
              <a:buFont typeface="Wingdings" panose="05000000000000000000" pitchFamily="2" charset="2"/>
              <a:buChar char="§"/>
            </a:pPr>
            <a:r>
              <a:rPr lang="de-DE" dirty="0"/>
              <a:t>wichtige Ressource </a:t>
            </a:r>
          </a:p>
          <a:p>
            <a:pPr lvl="2">
              <a:buFont typeface="Wingdings" panose="05000000000000000000" pitchFamily="2" charset="2"/>
              <a:buChar char="§"/>
            </a:pPr>
            <a:r>
              <a:rPr lang="de-DE" dirty="0"/>
              <a:t>Feedback von Mitarbeitern</a:t>
            </a:r>
          </a:p>
          <a:p>
            <a:pPr lvl="2">
              <a:buFont typeface="Wingdings" panose="05000000000000000000" pitchFamily="2" charset="2"/>
              <a:buChar char="§"/>
            </a:pPr>
            <a:r>
              <a:rPr lang="de-DE" dirty="0"/>
              <a:t>ihre Arbeitsbedingungen und Kultur zu verbessern</a:t>
            </a:r>
          </a:p>
        </p:txBody>
      </p:sp>
      <p:sp>
        <p:nvSpPr>
          <p:cNvPr id="4" name="Datumsplatzhalter 3">
            <a:extLst>
              <a:ext uri="{FF2B5EF4-FFF2-40B4-BE49-F238E27FC236}">
                <a16:creationId xmlns:a16="http://schemas.microsoft.com/office/drawing/2014/main" id="{A41E560C-9907-9BBF-9438-F313C08AB091}"/>
              </a:ext>
            </a:extLst>
          </p:cNvPr>
          <p:cNvSpPr>
            <a:spLocks noGrp="1"/>
          </p:cNvSpPr>
          <p:nvPr>
            <p:ph type="dt" sz="half" idx="10"/>
          </p:nvPr>
        </p:nvSpPr>
        <p:spPr/>
        <p:txBody>
          <a:bodyPr/>
          <a:lstStyle/>
          <a:p>
            <a:pPr rtl="0"/>
            <a:fld id="{CA5E3BD6-493E-4773-AC13-EE70A9E3F498}" type="datetime1">
              <a:rPr lang="de-DE" smtClean="0"/>
              <a:t>24.03.2023</a:t>
            </a:fld>
            <a:endParaRPr lang="en-US" dirty="0"/>
          </a:p>
        </p:txBody>
      </p:sp>
      <p:pic>
        <p:nvPicPr>
          <p:cNvPr id="5" name="Grafik 4" descr="Collection of Tripadvisor Logo PNG. | PlusPNG">
            <a:extLst>
              <a:ext uri="{FF2B5EF4-FFF2-40B4-BE49-F238E27FC236}">
                <a16:creationId xmlns:a16="http://schemas.microsoft.com/office/drawing/2014/main" id="{12F882D3-7720-6961-0FFE-9AC84ED8CB3A}"/>
              </a:ext>
            </a:extLst>
          </p:cNvPr>
          <p:cNvPicPr>
            <a:picLocks noChangeAspect="1"/>
          </p:cNvPicPr>
          <p:nvPr/>
        </p:nvPicPr>
        <p:blipFill rotWithShape="1">
          <a:blip r:embed="rId2" cstate="print">
            <a:clrChange>
              <a:clrFrom>
                <a:srgbClr val="33E0A1"/>
              </a:clrFrom>
              <a:clrTo>
                <a:srgbClr val="33E0A1">
                  <a:alpha val="0"/>
                </a:srgbClr>
              </a:clrTo>
            </a:clrChange>
            <a:extLst>
              <a:ext uri="{28A0092B-C50C-407E-A947-70E740481C1C}">
                <a14:useLocalDpi xmlns:a14="http://schemas.microsoft.com/office/drawing/2010/main" val="0"/>
              </a:ext>
            </a:extLst>
          </a:blip>
          <a:srcRect l="13735" r="11786"/>
          <a:stretch/>
        </p:blipFill>
        <p:spPr bwMode="auto">
          <a:xfrm>
            <a:off x="7063179" y="3213788"/>
            <a:ext cx="1532890" cy="1346200"/>
          </a:xfrm>
          <a:prstGeom prst="rect">
            <a:avLst/>
          </a:prstGeom>
          <a:noFill/>
          <a:ln>
            <a:noFill/>
          </a:ln>
          <a:extLst>
            <a:ext uri="{53640926-AAD7-44D8-BBD7-CCE9431645EC}">
              <a14:shadowObscured xmlns:a14="http://schemas.microsoft.com/office/drawing/2010/main"/>
            </a:ext>
          </a:extLst>
        </p:spPr>
      </p:pic>
      <p:pic>
        <p:nvPicPr>
          <p:cNvPr id="6" name="Grafik 5" descr="Xing bringt kununu in die USA - Job Ambition GmbH">
            <a:extLst>
              <a:ext uri="{FF2B5EF4-FFF2-40B4-BE49-F238E27FC236}">
                <a16:creationId xmlns:a16="http://schemas.microsoft.com/office/drawing/2014/main" id="{27FE8213-16A8-B249-DE06-6A05EC806C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80" y="2095552"/>
            <a:ext cx="3246755" cy="747395"/>
          </a:xfrm>
          <a:prstGeom prst="rect">
            <a:avLst/>
          </a:prstGeom>
          <a:noFill/>
          <a:ln>
            <a:noFill/>
          </a:ln>
        </p:spPr>
      </p:pic>
      <p:pic>
        <p:nvPicPr>
          <p:cNvPr id="7" name="Grafik 6" descr="Ein Bild, das Logo enthält.&#10;&#10;Automatisch generierte Beschreibung">
            <a:extLst>
              <a:ext uri="{FF2B5EF4-FFF2-40B4-BE49-F238E27FC236}">
                <a16:creationId xmlns:a16="http://schemas.microsoft.com/office/drawing/2014/main" id="{1A9132DE-6923-E3D5-7213-1D3AF87457D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6977" b="25048"/>
          <a:stretch/>
        </p:blipFill>
        <p:spPr bwMode="auto">
          <a:xfrm>
            <a:off x="8008974" y="4973002"/>
            <a:ext cx="3763645" cy="8477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91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4BC7C-C83A-8E4B-72ED-AD058E2377E1}"/>
              </a:ext>
            </a:extLst>
          </p:cNvPr>
          <p:cNvSpPr>
            <a:spLocks noGrp="1"/>
          </p:cNvSpPr>
          <p:nvPr>
            <p:ph type="title"/>
          </p:nvPr>
        </p:nvSpPr>
        <p:spPr>
          <a:xfrm>
            <a:off x="643466" y="786383"/>
            <a:ext cx="3517567" cy="2093975"/>
          </a:xfrm>
        </p:spPr>
        <p:txBody>
          <a:bodyPr anchor="b">
            <a:normAutofit/>
          </a:bodyPr>
          <a:lstStyle/>
          <a:p>
            <a:r>
              <a:rPr lang="de-AT" dirty="0"/>
              <a:t>Management-Konzepte</a:t>
            </a:r>
          </a:p>
        </p:txBody>
      </p:sp>
      <p:pic>
        <p:nvPicPr>
          <p:cNvPr id="5" name="Grafik 4" descr="Ein Bild, das Text, Whiteboard enthält.&#10;&#10;Automatisch generierte Beschreibung">
            <a:extLst>
              <a:ext uri="{FF2B5EF4-FFF2-40B4-BE49-F238E27FC236}">
                <a16:creationId xmlns:a16="http://schemas.microsoft.com/office/drawing/2014/main" id="{7F261249-9A43-A6AC-33BB-D82065B46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430" y="951538"/>
            <a:ext cx="5928344" cy="2741857"/>
          </a:xfrm>
          <a:prstGeom prst="rect">
            <a:avLst/>
          </a:prstGeom>
          <a:noFill/>
        </p:spPr>
      </p:pic>
      <p:sp>
        <p:nvSpPr>
          <p:cNvPr id="3" name="Inhaltsplatzhalter 2">
            <a:extLst>
              <a:ext uri="{FF2B5EF4-FFF2-40B4-BE49-F238E27FC236}">
                <a16:creationId xmlns:a16="http://schemas.microsoft.com/office/drawing/2014/main" id="{2768A4A6-BE08-AA9C-A6AC-01C7534F0EF2}"/>
              </a:ext>
            </a:extLst>
          </p:cNvPr>
          <p:cNvSpPr>
            <a:spLocks noGrp="1"/>
          </p:cNvSpPr>
          <p:nvPr>
            <p:ph type="body" sz="half" idx="2"/>
          </p:nvPr>
        </p:nvSpPr>
        <p:spPr>
          <a:xfrm>
            <a:off x="643465" y="3043050"/>
            <a:ext cx="3517567" cy="3064505"/>
          </a:xfrm>
        </p:spPr>
        <p:txBody>
          <a:bodyPr>
            <a:normAutofit/>
          </a:bodyPr>
          <a:lstStyle/>
          <a:p>
            <a:pPr>
              <a:lnSpc>
                <a:spcPct val="90000"/>
              </a:lnSpc>
              <a:buFont typeface="Wingdings" panose="05000000000000000000" pitchFamily="2" charset="2"/>
              <a:buChar char="§"/>
            </a:pPr>
            <a:r>
              <a:rPr lang="de-DE" sz="1300"/>
              <a:t>Customer </a:t>
            </a:r>
            <a:r>
              <a:rPr lang="de-DE" sz="1300" err="1"/>
              <a:t>Relationship</a:t>
            </a:r>
            <a:r>
              <a:rPr lang="de-DE" sz="1300"/>
              <a:t>:</a:t>
            </a:r>
          </a:p>
          <a:p>
            <a:pPr lvl="1">
              <a:lnSpc>
                <a:spcPct val="90000"/>
              </a:lnSpc>
              <a:buFont typeface="Wingdings" panose="05000000000000000000" pitchFamily="2" charset="2"/>
              <a:buChar char="§"/>
            </a:pPr>
            <a:r>
              <a:rPr lang="de-DE" sz="1300">
                <a:solidFill>
                  <a:srgbClr val="FFFFFF"/>
                </a:solidFill>
              </a:rPr>
              <a:t> systematischen Gestaltung der Beziehungen und Interaktionen einer Organisation</a:t>
            </a:r>
          </a:p>
          <a:p>
            <a:pPr lvl="1">
              <a:lnSpc>
                <a:spcPct val="90000"/>
              </a:lnSpc>
              <a:buFont typeface="Wingdings" panose="05000000000000000000" pitchFamily="2" charset="2"/>
              <a:buChar char="§"/>
            </a:pPr>
            <a:r>
              <a:rPr lang="de-DE" sz="1300">
                <a:solidFill>
                  <a:srgbClr val="FFFFFF"/>
                </a:solidFill>
              </a:rPr>
              <a:t> Analyse des Kaufverhaltens </a:t>
            </a:r>
          </a:p>
          <a:p>
            <a:pPr lvl="1">
              <a:lnSpc>
                <a:spcPct val="90000"/>
              </a:lnSpc>
              <a:buFont typeface="Wingdings" panose="05000000000000000000" pitchFamily="2" charset="2"/>
              <a:buChar char="§"/>
            </a:pPr>
            <a:r>
              <a:rPr lang="de-DE" sz="1300">
                <a:solidFill>
                  <a:srgbClr val="FFFFFF"/>
                </a:solidFill>
              </a:rPr>
              <a:t>Kundenzufriedenheit </a:t>
            </a:r>
          </a:p>
          <a:p>
            <a:pPr>
              <a:lnSpc>
                <a:spcPct val="90000"/>
              </a:lnSpc>
              <a:buFont typeface="Wingdings" panose="05000000000000000000" pitchFamily="2" charset="2"/>
              <a:buChar char="§"/>
            </a:pPr>
            <a:r>
              <a:rPr lang="de-DE" sz="1300"/>
              <a:t>Umwelt- und Nachhaltigkeitsmanagement:</a:t>
            </a:r>
          </a:p>
          <a:p>
            <a:pPr lvl="1">
              <a:lnSpc>
                <a:spcPct val="90000"/>
              </a:lnSpc>
              <a:buFont typeface="Wingdings" panose="05000000000000000000" pitchFamily="2" charset="2"/>
              <a:buChar char="§"/>
            </a:pPr>
            <a:r>
              <a:rPr lang="de-DE" sz="1300">
                <a:solidFill>
                  <a:srgbClr val="FFFFFF"/>
                </a:solidFill>
              </a:rPr>
              <a:t> Verbesserung sozialer, ökologischer und ökonomischer Aspekte in die Organisationsleitung</a:t>
            </a:r>
          </a:p>
          <a:p>
            <a:pPr lvl="1">
              <a:lnSpc>
                <a:spcPct val="90000"/>
              </a:lnSpc>
              <a:buFont typeface="Wingdings" panose="05000000000000000000" pitchFamily="2" charset="2"/>
              <a:buChar char="§"/>
            </a:pPr>
            <a:r>
              <a:rPr lang="de-DE" sz="1300">
                <a:solidFill>
                  <a:srgbClr val="FFFFFF"/>
                </a:solidFill>
              </a:rPr>
              <a:t> Energie- und Materialverbräuche zu reduzieren, schädliche Emissionen zu reduzieren </a:t>
            </a:r>
          </a:p>
          <a:p>
            <a:pPr>
              <a:lnSpc>
                <a:spcPct val="90000"/>
              </a:lnSpc>
            </a:pPr>
            <a:endParaRPr lang="de-DE" sz="1300"/>
          </a:p>
          <a:p>
            <a:pPr>
              <a:lnSpc>
                <a:spcPct val="90000"/>
              </a:lnSpc>
            </a:pPr>
            <a:endParaRPr lang="de-AT" sz="1300"/>
          </a:p>
        </p:txBody>
      </p:sp>
      <p:sp>
        <p:nvSpPr>
          <p:cNvPr id="4" name="Datumsplatzhalter 3">
            <a:extLst>
              <a:ext uri="{FF2B5EF4-FFF2-40B4-BE49-F238E27FC236}">
                <a16:creationId xmlns:a16="http://schemas.microsoft.com/office/drawing/2014/main" id="{7F4C6589-86EA-2479-2225-1FDE3431C870}"/>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CA5E3BD6-493E-4773-AC13-EE70A9E3F498}" type="datetime1">
              <a:rPr lang="de-DE" smtClean="0"/>
              <a:pPr rtl="0">
                <a:spcAft>
                  <a:spcPts val="600"/>
                </a:spcAft>
              </a:pPr>
              <a:t>24.03.2023</a:t>
            </a:fld>
            <a:endParaRPr lang="en-US"/>
          </a:p>
        </p:txBody>
      </p:sp>
      <p:sp>
        <p:nvSpPr>
          <p:cNvPr id="6" name="Textfeld 5">
            <a:extLst>
              <a:ext uri="{FF2B5EF4-FFF2-40B4-BE49-F238E27FC236}">
                <a16:creationId xmlns:a16="http://schemas.microsoft.com/office/drawing/2014/main" id="{944FD661-7EE6-1724-1FF0-1DF26315D749}"/>
              </a:ext>
            </a:extLst>
          </p:cNvPr>
          <p:cNvSpPr txBox="1"/>
          <p:nvPr/>
        </p:nvSpPr>
        <p:spPr>
          <a:xfrm>
            <a:off x="5656521" y="3986547"/>
            <a:ext cx="6007253" cy="2523768"/>
          </a:xfrm>
          <a:prstGeom prst="rect">
            <a:avLst/>
          </a:prstGeom>
          <a:noFill/>
        </p:spPr>
        <p:txBody>
          <a:bodyPr wrap="square" rtlCol="0">
            <a:spAutoFit/>
          </a:bodyPr>
          <a:lstStyle/>
          <a:p>
            <a:r>
              <a:rPr lang="de-DE" sz="1400" dirty="0">
                <a:solidFill>
                  <a:schemeClr val="bg2">
                    <a:lumMod val="50000"/>
                  </a:schemeClr>
                </a:solidFill>
              </a:rPr>
              <a:t>Aber wieso? Da die Erste Bank und Sparkasse einen sehr großen Wert auf ihre Kunden aus aller Welt legen. Die persönliche Kundenbeziehungen ist ein Grundstein der Ersten Bank. Nicht nur wollen sie ihre Kunden stets zufrieden stellen, und auch das neue Banking von morgen sein, aber ihnen ist noch wichtiger die Umwelt. Sie unterstützen Smart </a:t>
            </a:r>
            <a:r>
              <a:rPr lang="de-DE" sz="1400" dirty="0" err="1">
                <a:solidFill>
                  <a:schemeClr val="bg2">
                    <a:lumMod val="50000"/>
                  </a:schemeClr>
                </a:solidFill>
              </a:rPr>
              <a:t>Citties</a:t>
            </a:r>
            <a:r>
              <a:rPr lang="de-DE" sz="1400" dirty="0">
                <a:solidFill>
                  <a:schemeClr val="bg2">
                    <a:lumMod val="50000"/>
                  </a:schemeClr>
                </a:solidFill>
              </a:rPr>
              <a:t> (Solarpaneele, Sonnen und Windenergie freundliche Städte) und mit dem ökologischen Fonds „ERSTE GREEN INVEST“ unterstützen sie Biotechnologie, Klimatechnik und den Hochwasserschutz. Im Jahr 2021 unterstützten Erste Bank und Sparkassen mit insgesamt 18,9 Millionen Euro vielfältige Gemeinwohlaktivitäten wie regionale, soziale, karitative, kulturelle, Jugend- und Bildungsprojekte in ganz Österreich</a:t>
            </a:r>
            <a:r>
              <a:rPr lang="de-DE" dirty="0">
                <a:solidFill>
                  <a:schemeClr val="bg2">
                    <a:lumMod val="50000"/>
                  </a:schemeClr>
                </a:solidFill>
              </a:rPr>
              <a:t>. </a:t>
            </a:r>
            <a:endParaRPr lang="de-AT" dirty="0">
              <a:solidFill>
                <a:schemeClr val="bg2">
                  <a:lumMod val="50000"/>
                </a:schemeClr>
              </a:solidFill>
            </a:endParaRPr>
          </a:p>
        </p:txBody>
      </p:sp>
    </p:spTree>
    <p:extLst>
      <p:ext uri="{BB962C8B-B14F-4D97-AF65-F5344CB8AC3E}">
        <p14:creationId xmlns:p14="http://schemas.microsoft.com/office/powerpoint/2010/main" val="140486959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85_TF56160789" id="{751E87C0-0771-424F-B154-871FD1501C05}" vid="{2E5C96EF-B3D9-45F0-A93F-C32C56A6DA2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BA38C01914DD4B8C24BEF8BF900456" ma:contentTypeVersion="15" ma:contentTypeDescription="Ein neues Dokument erstellen." ma:contentTypeScope="" ma:versionID="04e8c0201801ed3ace29cdb959bb9be3">
  <xsd:schema xmlns:xsd="http://www.w3.org/2001/XMLSchema" xmlns:xs="http://www.w3.org/2001/XMLSchema" xmlns:p="http://schemas.microsoft.com/office/2006/metadata/properties" xmlns:ns2="4ea60d51-9270-473e-be54-fff578852799" xmlns:ns3="007b1523-c464-4cad-ac52-946d2c8c518f" targetNamespace="http://schemas.microsoft.com/office/2006/metadata/properties" ma:root="true" ma:fieldsID="2f035c6ef48a58edb13af3fdd37ec76d" ns2:_="" ns3:_="">
    <xsd:import namespace="4ea60d51-9270-473e-be54-fff578852799"/>
    <xsd:import namespace="007b1523-c464-4cad-ac52-946d2c8c518f"/>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60d51-9270-473e-be54-fff578852799"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23ad824c-26c6-4de2-ae05-7ded31228b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b1523-c464-4cad-ac52-946d2c8c518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2468ce8-75b8-425e-8575-306ed619bb3d}" ma:internalName="TaxCatchAll" ma:showField="CatchAllData" ma:web="007b1523-c464-4cad-ac52-946d2c8c518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07b1523-c464-4cad-ac52-946d2c8c518f" xsi:nil="true"/>
    <ReferenceId xmlns="4ea60d51-9270-473e-be54-fff578852799" xsi:nil="true"/>
    <lcf76f155ced4ddcb4097134ff3c332f xmlns="4ea60d51-9270-473e-be54-fff578852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44861E-3B2D-44CA-9719-E9874FAEA061}"/>
</file>

<file path=customXml/itemProps2.xml><?xml version="1.0" encoding="utf-8"?>
<ds:datastoreItem xmlns:ds="http://schemas.openxmlformats.org/officeDocument/2006/customXml" ds:itemID="{42AA8199-6756-41C6-800C-7C7704668255}">
  <ds:schemaRefs>
    <ds:schemaRef ds:uri="http://schemas.microsoft.com/sharepoint/v3/contenttype/forms"/>
  </ds:schemaRefs>
</ds:datastoreItem>
</file>

<file path=customXml/itemProps3.xml><?xml version="1.0" encoding="utf-8"?>
<ds:datastoreItem xmlns:ds="http://schemas.openxmlformats.org/officeDocument/2006/customXml" ds:itemID="{DA856B2C-9918-4710-B078-498D1631F62B}">
  <ds:schemaRefs>
    <ds:schemaRef ds:uri="http://purl.org/dc/dcmitype/"/>
    <ds:schemaRef ds:uri="f9d3d960-25ca-4911-96dc-15acb1650738"/>
    <ds:schemaRef ds:uri="http://purl.org/dc/terms/"/>
    <ds:schemaRef ds:uri="http://schemas.microsoft.com/office/2006/metadata/properties"/>
    <ds:schemaRef ds:uri="http://purl.org/dc/elements/1.1/"/>
    <ds:schemaRef ds:uri="df730bf6-e41f-4c1b-bef8-bee908b1a2fd"/>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{6A576420-6DBE-4C1E-94A8-B387DEA9559C}tf56160789_win32</Template>
  <TotalTime>0</TotalTime>
  <Words>1060</Words>
  <Application>Microsoft Office PowerPoint</Application>
  <PresentationFormat>Breitbild</PresentationFormat>
  <Paragraphs>144</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Bookman Old Style</vt:lpstr>
      <vt:lpstr>Calibri</vt:lpstr>
      <vt:lpstr>Franklin Gothic Book</vt:lpstr>
      <vt:lpstr>Wingdings</vt:lpstr>
      <vt:lpstr>1_RetrospectVTI</vt:lpstr>
      <vt:lpstr>Erste Bank und Sparkasse</vt:lpstr>
      <vt:lpstr>Inhaltsverzeichnis</vt:lpstr>
      <vt:lpstr>Wer und was ist es?</vt:lpstr>
      <vt:lpstr>Mission-Vision-Unternehmensphilosophie &amp; Werte</vt:lpstr>
      <vt:lpstr>Makroumfeld</vt:lpstr>
      <vt:lpstr>Mikroumfeld</vt:lpstr>
      <vt:lpstr>Stärken und Schwächen</vt:lpstr>
      <vt:lpstr>Scorring Modell</vt:lpstr>
      <vt:lpstr>Management-Konzepte</vt:lpstr>
      <vt:lpstr>Steuern und Organistation</vt:lpstr>
      <vt:lpstr>Führung und Kommunikation</vt:lpstr>
      <vt:lpstr>PowerPoint-Präsentation</vt:lpstr>
      <vt:lpstr>Führung und Kommunikation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Erste Bank und Sparkasse</dc:title>
  <dc:creator>Marinkovic David</dc:creator>
  <cp:lastModifiedBy>Marinkovic David</cp:lastModifiedBy>
  <cp:revision>1</cp:revision>
  <dcterms:created xsi:type="dcterms:W3CDTF">2023-03-23T22:29:38Z</dcterms:created>
  <dcterms:modified xsi:type="dcterms:W3CDTF">2023-03-24T08:47:18Z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0x01010092BA38C01914DD4B8C24BEF8BF900456</vt:lpwstr>
  </property>
</Properties>
</file>