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3"/>
  </p:notesMasterIdLst>
  <p:sldIdLst>
    <p:sldId id="472" r:id="rId2"/>
    <p:sldId id="257" r:id="rId3"/>
    <p:sldId id="262" r:id="rId4"/>
    <p:sldId id="258" r:id="rId5"/>
    <p:sldId id="473" r:id="rId6"/>
    <p:sldId id="474" r:id="rId7"/>
    <p:sldId id="475" r:id="rId8"/>
    <p:sldId id="476" r:id="rId9"/>
    <p:sldId id="477" r:id="rId10"/>
    <p:sldId id="283" r:id="rId11"/>
    <p:sldId id="469" r:id="rId12"/>
  </p:sldIdLst>
  <p:sldSz cx="9144000" cy="5143500" type="screen16x9"/>
  <p:notesSz cx="6858000" cy="9144000"/>
  <p:embeddedFontLst>
    <p:embeddedFont>
      <p:font typeface="Fredoka One" panose="02000000000000000000" pitchFamily="2" charset="77"/>
      <p:regular r:id="rId14"/>
    </p:embeddedFont>
    <p:embeddedFont>
      <p:font typeface="Poppins" pitchFamily="2" charset="77"/>
      <p:regular r:id="rId15"/>
      <p:bold r:id="rId16"/>
      <p:italic r:id="rId17"/>
    </p:embeddedFont>
    <p:embeddedFont>
      <p:font typeface="Raleway" panose="020B0503030101060003" pitchFamily="34" charset="77"/>
      <p:regular r:id="rId18"/>
      <p:bold r:id="rId19"/>
      <p:italic r:id="rId20"/>
      <p:boldItalic r:id="rId21"/>
    </p:embeddedFont>
    <p:embeddedFont>
      <p:font typeface="VAGRundschriftD" pitchFamily="2" charset="77"/>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8C290A-BE0A-415B-ACDD-63E06E67574F}">
  <a:tblStyle styleId="{C18C290A-BE0A-415B-ACDD-63E06E6757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3"/>
    <p:restoredTop sz="96327"/>
  </p:normalViewPr>
  <p:slideViewPr>
    <p:cSldViewPr snapToGrid="0">
      <p:cViewPr varScale="1">
        <p:scale>
          <a:sx n="170" d="100"/>
          <a:sy n="170" d="100"/>
        </p:scale>
        <p:origin x="360"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de-AT" dirty="0"/>
          </a:p>
        </p:txBody>
      </p:sp>
    </p:spTree>
    <p:extLst>
      <p:ext uri="{BB962C8B-B14F-4D97-AF65-F5344CB8AC3E}">
        <p14:creationId xmlns:p14="http://schemas.microsoft.com/office/powerpoint/2010/main" val="240690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8ceba84788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8ceba84788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3"/>
        <p:cNvGrpSpPr/>
        <p:nvPr/>
      </p:nvGrpSpPr>
      <p:grpSpPr>
        <a:xfrm>
          <a:off x="0" y="0"/>
          <a:ext cx="0" cy="0"/>
          <a:chOff x="0" y="0"/>
          <a:chExt cx="0" cy="0"/>
        </a:xfrm>
      </p:grpSpPr>
      <p:sp>
        <p:nvSpPr>
          <p:cNvPr id="2744" name="Google Shape;2744;g8ceba84788_0_2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5" name="Google Shape;2745;g8ceba84788_0_2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8ceba84788_0_2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8ceba84788_0_2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9653453a3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9653453a3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8ceba84788_0_2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8ceba84788_0_2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46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9653453a3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9653453a3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77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8ceba84788_0_2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8ceba84788_0_2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97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9653453a3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9653453a3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8ceba84788_0_2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8ceba84788_0_2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0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534963"/>
            <a:ext cx="4410300" cy="170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000">
                <a:solidFill>
                  <a:srgbClr val="FFFFFF"/>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de-DE"/>
              <a:t>Mastertitelformat bearbeiten</a:t>
            </a:r>
            <a:endParaRPr dirty="0"/>
          </a:p>
        </p:txBody>
      </p:sp>
      <p:sp>
        <p:nvSpPr>
          <p:cNvPr id="10" name="Google Shape;10;p2"/>
          <p:cNvSpPr txBox="1">
            <a:spLocks noGrp="1"/>
          </p:cNvSpPr>
          <p:nvPr>
            <p:ph type="subTitle" idx="1"/>
          </p:nvPr>
        </p:nvSpPr>
        <p:spPr>
          <a:xfrm>
            <a:off x="685800" y="2278345"/>
            <a:ext cx="4410300" cy="44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de-DE"/>
              <a:t>Master-Untertitelformat bearbeiten</a:t>
            </a:r>
            <a:endParaRPr dirty="0"/>
          </a:p>
        </p:txBody>
      </p:sp>
      <p:grpSp>
        <p:nvGrpSpPr>
          <p:cNvPr id="11" name="Google Shape;11;p2"/>
          <p:cNvGrpSpPr/>
          <p:nvPr/>
        </p:nvGrpSpPr>
        <p:grpSpPr>
          <a:xfrm rot="12770">
            <a:off x="3143723" y="-723971"/>
            <a:ext cx="8629335" cy="7691461"/>
            <a:chOff x="1543903" y="1051131"/>
            <a:chExt cx="4579322" cy="4218197"/>
          </a:xfrm>
        </p:grpSpPr>
        <p:sp>
          <p:nvSpPr>
            <p:cNvPr id="12" name="Google Shape;12;p2"/>
            <p:cNvSpPr/>
            <p:nvPr/>
          </p:nvSpPr>
          <p:spPr>
            <a:xfrm>
              <a:off x="1543903" y="1051131"/>
              <a:ext cx="4579322" cy="4218197"/>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2">
  <p:cSld name="CUSTOM_17">
    <p:bg>
      <p:bgPr>
        <a:solidFill>
          <a:schemeClr val="accent3"/>
        </a:solidFill>
        <a:effectLst/>
      </p:bgPr>
    </p:bg>
    <p:spTree>
      <p:nvGrpSpPr>
        <p:cNvPr id="1" name="Shape 470"/>
        <p:cNvGrpSpPr/>
        <p:nvPr/>
      </p:nvGrpSpPr>
      <p:grpSpPr>
        <a:xfrm>
          <a:off x="0" y="0"/>
          <a:ext cx="0" cy="0"/>
          <a:chOff x="0" y="0"/>
          <a:chExt cx="0" cy="0"/>
        </a:xfrm>
      </p:grpSpPr>
      <p:grpSp>
        <p:nvGrpSpPr>
          <p:cNvPr id="471" name="Google Shape;471;p30"/>
          <p:cNvGrpSpPr/>
          <p:nvPr/>
        </p:nvGrpSpPr>
        <p:grpSpPr>
          <a:xfrm rot="2506023">
            <a:off x="1274638" y="-703256"/>
            <a:ext cx="6812756" cy="6550031"/>
            <a:chOff x="1786775" y="1002200"/>
            <a:chExt cx="3861800" cy="3712875"/>
          </a:xfrm>
        </p:grpSpPr>
        <p:sp>
          <p:nvSpPr>
            <p:cNvPr id="472" name="Google Shape;472;p30"/>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30"/>
          <p:cNvSpPr txBox="1">
            <a:spLocks noGrp="1"/>
          </p:cNvSpPr>
          <p:nvPr>
            <p:ph type="title"/>
          </p:nvPr>
        </p:nvSpPr>
        <p:spPr>
          <a:xfrm>
            <a:off x="2414850" y="1636400"/>
            <a:ext cx="4314300" cy="9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7200">
                <a:solidFill>
                  <a:schemeClr val="accent3"/>
                </a:solidFill>
                <a:latin typeface="VAGRundschriftD" panose="00000500000000000000" pitchFamily="50"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de-DE"/>
              <a:t>Mastertitelformat bearbeiten</a:t>
            </a:r>
            <a:endParaRPr dirty="0"/>
          </a:p>
        </p:txBody>
      </p:sp>
      <p:sp>
        <p:nvSpPr>
          <p:cNvPr id="476" name="Google Shape;476;p30"/>
          <p:cNvSpPr txBox="1">
            <a:spLocks noGrp="1"/>
          </p:cNvSpPr>
          <p:nvPr>
            <p:ph type="subTitle" idx="1"/>
          </p:nvPr>
        </p:nvSpPr>
        <p:spPr>
          <a:xfrm>
            <a:off x="2414850" y="2800586"/>
            <a:ext cx="43143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Poppins" panose="00000500000000000000" pitchFamily="50" charset="0"/>
                <a:ea typeface="Poppins" panose="00000500000000000000" pitchFamily="50" charset="0"/>
                <a:cs typeface="Poppins" panose="00000500000000000000" pitchFamily="50" charset="0"/>
                <a:sym typeface="Raleway"/>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r>
              <a:rPr lang="de-DE"/>
              <a:t>Master-Untertitelformat bearbeiten</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accent3"/>
        </a:solid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125"/>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rot="1379863">
            <a:off x="70508" y="-2722483"/>
            <a:ext cx="9675891" cy="9454917"/>
            <a:chOff x="1786775" y="1002200"/>
            <a:chExt cx="3861800" cy="3712875"/>
          </a:xfrm>
        </p:grpSpPr>
        <p:sp>
          <p:nvSpPr>
            <p:cNvPr id="26" name="Google Shape;26;p4"/>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1221188" y="1980750"/>
            <a:ext cx="2005800" cy="1182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solidFill>
                  <a:schemeClr val="accent3"/>
                </a:solidFill>
                <a:latin typeface="VAGRundschriftD" panose="00000500000000000000" pitchFamily="50"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de-DE"/>
              <a:t>Mastertitelformat bearbeiten</a:t>
            </a:r>
            <a:endParaRPr dirty="0"/>
          </a:p>
        </p:txBody>
      </p:sp>
      <p:sp>
        <p:nvSpPr>
          <p:cNvPr id="30" name="Google Shape;30;p4"/>
          <p:cNvSpPr txBox="1">
            <a:spLocks noGrp="1"/>
          </p:cNvSpPr>
          <p:nvPr>
            <p:ph type="subTitle" idx="1"/>
          </p:nvPr>
        </p:nvSpPr>
        <p:spPr>
          <a:xfrm>
            <a:off x="5352950" y="2616288"/>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i="0" u="none" strike="noStrike" cap="none">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de-DE"/>
              <a:t>Master-Untertitelformat bearbeiten</a:t>
            </a:r>
            <a:endParaRPr dirty="0"/>
          </a:p>
        </p:txBody>
      </p:sp>
      <p:sp>
        <p:nvSpPr>
          <p:cNvPr id="31" name="Google Shape;31;p4"/>
          <p:cNvSpPr txBox="1">
            <a:spLocks noGrp="1"/>
          </p:cNvSpPr>
          <p:nvPr>
            <p:ph type="subTitle" idx="2"/>
          </p:nvPr>
        </p:nvSpPr>
        <p:spPr>
          <a:xfrm>
            <a:off x="5352950" y="1894263"/>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i="0" u="none" strike="noStrike" cap="none">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de-DE"/>
              <a:t>Master-Untertitelformat bearbeiten</a:t>
            </a:r>
            <a:endParaRPr dirty="0"/>
          </a:p>
        </p:txBody>
      </p:sp>
      <p:sp>
        <p:nvSpPr>
          <p:cNvPr id="32" name="Google Shape;32;p4"/>
          <p:cNvSpPr txBox="1">
            <a:spLocks noGrp="1"/>
          </p:cNvSpPr>
          <p:nvPr>
            <p:ph type="subTitle" idx="3"/>
          </p:nvPr>
        </p:nvSpPr>
        <p:spPr>
          <a:xfrm>
            <a:off x="5352950" y="1172225"/>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de-DE"/>
              <a:t>Master-Untertitelformat bearbeiten</a:t>
            </a:r>
            <a:endParaRPr dirty="0"/>
          </a:p>
        </p:txBody>
      </p:sp>
      <p:sp>
        <p:nvSpPr>
          <p:cNvPr id="33" name="Google Shape;33;p4"/>
          <p:cNvSpPr txBox="1">
            <a:spLocks noGrp="1"/>
          </p:cNvSpPr>
          <p:nvPr>
            <p:ph type="subTitle" idx="4"/>
          </p:nvPr>
        </p:nvSpPr>
        <p:spPr>
          <a:xfrm>
            <a:off x="5352950" y="3338875"/>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i="0" u="none" strike="noStrike" cap="none">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de-DE"/>
              <a:t>Master-Untertitelformat bearbeiten</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723900" y="736062"/>
            <a:ext cx="3114300" cy="8637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800">
                <a:solidFill>
                  <a:schemeClr val="accent3"/>
                </a:solidFill>
                <a:latin typeface="VAGRundschriftD" panose="00000500000000000000" pitchFamily="50"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de-DE"/>
              <a:t>Mastertitelformat bearbeiten</a:t>
            </a:r>
            <a:endParaRPr dirty="0"/>
          </a:p>
        </p:txBody>
      </p:sp>
      <p:sp>
        <p:nvSpPr>
          <p:cNvPr id="46" name="Google Shape;46;p7"/>
          <p:cNvSpPr txBox="1">
            <a:spLocks noGrp="1"/>
          </p:cNvSpPr>
          <p:nvPr>
            <p:ph type="subTitle" idx="1"/>
          </p:nvPr>
        </p:nvSpPr>
        <p:spPr>
          <a:xfrm>
            <a:off x="723900" y="1828500"/>
            <a:ext cx="4308600" cy="27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sz="1600">
                <a:solidFill>
                  <a:schemeClr val="dk1"/>
                </a:solidFill>
                <a:latin typeface="Poppins" panose="00000500000000000000" pitchFamily="50" charset="0"/>
                <a:ea typeface="Poppins" panose="00000500000000000000" pitchFamily="50" charset="0"/>
                <a:cs typeface="Poppins" panose="00000500000000000000" pitchFamily="50" charset="0"/>
                <a:sym typeface="Raleway"/>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r>
              <a:rPr lang="de-DE"/>
              <a:t>Master-Untertitelformat bearbeiten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7"/>
        <p:cNvGrpSpPr/>
        <p:nvPr/>
      </p:nvGrpSpPr>
      <p:grpSpPr>
        <a:xfrm>
          <a:off x="0" y="0"/>
          <a:ext cx="0" cy="0"/>
          <a:chOff x="0" y="0"/>
          <a:chExt cx="0" cy="0"/>
        </a:xfrm>
      </p:grpSpPr>
      <p:grpSp>
        <p:nvGrpSpPr>
          <p:cNvPr id="48" name="Google Shape;48;p8"/>
          <p:cNvGrpSpPr/>
          <p:nvPr/>
        </p:nvGrpSpPr>
        <p:grpSpPr>
          <a:xfrm rot="-6901726">
            <a:off x="-2319547" y="-2509460"/>
            <a:ext cx="10526452" cy="10365738"/>
            <a:chOff x="1132290" y="467842"/>
            <a:chExt cx="5085019" cy="4954098"/>
          </a:xfrm>
        </p:grpSpPr>
        <p:sp>
          <p:nvSpPr>
            <p:cNvPr id="49" name="Google Shape;49;p8"/>
            <p:cNvSpPr/>
            <p:nvPr/>
          </p:nvSpPr>
          <p:spPr>
            <a:xfrm rot="-1172623">
              <a:off x="1674207" y="1021347"/>
              <a:ext cx="4001184" cy="3847088"/>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627800" y="1790250"/>
            <a:ext cx="4982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atin typeface="VAGRundschriftD" panose="00000500000000000000" pitchFamily="50"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de-DE"/>
              <a:t>Mastertitelformat bearbeiten</a:t>
            </a:r>
            <a:endParaRPr dirty="0"/>
          </a:p>
        </p:txBody>
      </p:sp>
      <p:sp>
        <p:nvSpPr>
          <p:cNvPr id="53" name="Google Shape;53;p8"/>
          <p:cNvSpPr txBox="1">
            <a:spLocks noGrp="1"/>
          </p:cNvSpPr>
          <p:nvPr>
            <p:ph type="subTitle" idx="1"/>
          </p:nvPr>
        </p:nvSpPr>
        <p:spPr>
          <a:xfrm>
            <a:off x="627800" y="2632050"/>
            <a:ext cx="4982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500">
                <a:solidFill>
                  <a:schemeClr val="dk1"/>
                </a:solidFill>
                <a:latin typeface="Poppins" panose="00000500000000000000" pitchFamily="50" charset="0"/>
                <a:ea typeface="Poppins" panose="00000500000000000000" pitchFamily="50" charset="0"/>
                <a:cs typeface="Poppins" panose="00000500000000000000" pitchFamily="50" charset="0"/>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de-DE"/>
              <a:t>Master-Untertitelformat bearbeiten</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Leer">
    <p:spTree>
      <p:nvGrpSpPr>
        <p:cNvPr id="1" name="Shape 7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eft text">
  <p:cSld name="CUSTOM_2">
    <p:bg>
      <p:bgPr>
        <a:solidFill>
          <a:schemeClr val="accent3"/>
        </a:solidFill>
        <a:effectLst/>
      </p:bgPr>
    </p:bg>
    <p:spTree>
      <p:nvGrpSpPr>
        <p:cNvPr id="1" name="Shape 86"/>
        <p:cNvGrpSpPr/>
        <p:nvPr/>
      </p:nvGrpSpPr>
      <p:grpSpPr>
        <a:xfrm>
          <a:off x="0" y="0"/>
          <a:ext cx="0" cy="0"/>
          <a:chOff x="0" y="0"/>
          <a:chExt cx="0" cy="0"/>
        </a:xfrm>
      </p:grpSpPr>
      <p:grpSp>
        <p:nvGrpSpPr>
          <p:cNvPr id="87" name="Google Shape;87;p15"/>
          <p:cNvGrpSpPr/>
          <p:nvPr/>
        </p:nvGrpSpPr>
        <p:grpSpPr>
          <a:xfrm rot="-2808582" flipH="1">
            <a:off x="-769895" y="-1911250"/>
            <a:ext cx="9580815" cy="9304939"/>
            <a:chOff x="1786775" y="1002200"/>
            <a:chExt cx="3861800" cy="3712875"/>
          </a:xfrm>
        </p:grpSpPr>
        <p:sp>
          <p:nvSpPr>
            <p:cNvPr id="88" name="Google Shape;88;p15"/>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2800"/>
              <a:buNone/>
              <a:defRPr sz="2800">
                <a:solidFill>
                  <a:schemeClr val="accent3"/>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r>
              <a:rPr lang="de-DE"/>
              <a:t>Mastertitelformat bearbeiten</a:t>
            </a:r>
            <a:endParaRPr dirty="0"/>
          </a:p>
        </p:txBody>
      </p:sp>
      <p:sp>
        <p:nvSpPr>
          <p:cNvPr id="92" name="Google Shape;92;p15"/>
          <p:cNvSpPr txBox="1">
            <a:spLocks noGrp="1"/>
          </p:cNvSpPr>
          <p:nvPr>
            <p:ph type="subTitle" idx="1"/>
          </p:nvPr>
        </p:nvSpPr>
        <p:spPr>
          <a:xfrm>
            <a:off x="940975" y="392507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b="0" i="0" u="none" strike="noStrike" cap="none">
                <a:solidFill>
                  <a:schemeClr val="dk2"/>
                </a:solidFill>
                <a:latin typeface="Poppins" panose="00000500000000000000" pitchFamily="50" charset="0"/>
                <a:ea typeface="Raleway"/>
                <a:cs typeface="Poppins" panose="00000500000000000000" pitchFamily="50" charset="0"/>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93" name="Google Shape;93;p15"/>
          <p:cNvSpPr txBox="1">
            <a:spLocks noGrp="1"/>
          </p:cNvSpPr>
          <p:nvPr>
            <p:ph type="subTitle" idx="2"/>
          </p:nvPr>
        </p:nvSpPr>
        <p:spPr>
          <a:xfrm>
            <a:off x="940975" y="276685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b="0" i="0" u="none" strike="noStrike" cap="none">
                <a:solidFill>
                  <a:schemeClr val="dk2"/>
                </a:solidFill>
                <a:latin typeface="Poppins" panose="00000500000000000000" pitchFamily="50" charset="0"/>
                <a:ea typeface="Raleway"/>
                <a:cs typeface="Poppins" panose="00000500000000000000" pitchFamily="50" charset="0"/>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94" name="Google Shape;94;p15"/>
          <p:cNvSpPr txBox="1">
            <a:spLocks noGrp="1"/>
          </p:cNvSpPr>
          <p:nvPr>
            <p:ph type="subTitle" idx="3"/>
          </p:nvPr>
        </p:nvSpPr>
        <p:spPr>
          <a:xfrm>
            <a:off x="940975" y="160862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atin typeface="Poppins" panose="00000500000000000000" pitchFamily="50" charset="0"/>
                <a:cs typeface="Poppins" panose="00000500000000000000" pitchFamily="50"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95" name="Google Shape;95;p15"/>
          <p:cNvSpPr txBox="1">
            <a:spLocks noGrp="1"/>
          </p:cNvSpPr>
          <p:nvPr>
            <p:ph type="subTitle" idx="4"/>
          </p:nvPr>
        </p:nvSpPr>
        <p:spPr>
          <a:xfrm>
            <a:off x="940975" y="35076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b="0" i="0" u="none" strike="noStrike" cap="none">
                <a:solidFill>
                  <a:schemeClr val="accent3"/>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96" name="Google Shape;96;p15"/>
          <p:cNvSpPr txBox="1">
            <a:spLocks noGrp="1"/>
          </p:cNvSpPr>
          <p:nvPr>
            <p:ph type="subTitle" idx="5"/>
          </p:nvPr>
        </p:nvSpPr>
        <p:spPr>
          <a:xfrm>
            <a:off x="940975" y="23387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b="0" i="0" u="none" strike="noStrike" cap="none" dirty="0">
                <a:solidFill>
                  <a:schemeClr val="accent3"/>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97" name="Google Shape;97;p15"/>
          <p:cNvSpPr txBox="1">
            <a:spLocks noGrp="1"/>
          </p:cNvSpPr>
          <p:nvPr>
            <p:ph type="subTitle" idx="6"/>
          </p:nvPr>
        </p:nvSpPr>
        <p:spPr>
          <a:xfrm>
            <a:off x="940975" y="11698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2800"/>
              <a:buNone/>
              <a:defRPr sz="1900">
                <a:solidFill>
                  <a:schemeClr val="accent3"/>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rtl="0">
              <a:lnSpc>
                <a:spcPct val="100000"/>
              </a:lnSpc>
              <a:spcBef>
                <a:spcPts val="0"/>
              </a:spcBef>
              <a:spcAft>
                <a:spcPts val="0"/>
              </a:spcAft>
              <a:buClr>
                <a:schemeClr val="accent3"/>
              </a:buClr>
              <a:buSzPts val="2800"/>
              <a:buNone/>
              <a:defRPr sz="2800">
                <a:solidFill>
                  <a:schemeClr val="accent3"/>
                </a:solidFill>
              </a:defRPr>
            </a:lvl2pPr>
            <a:lvl3pPr lvl="2" algn="ctr" rtl="0">
              <a:lnSpc>
                <a:spcPct val="100000"/>
              </a:lnSpc>
              <a:spcBef>
                <a:spcPts val="0"/>
              </a:spcBef>
              <a:spcAft>
                <a:spcPts val="0"/>
              </a:spcAft>
              <a:buClr>
                <a:schemeClr val="accent3"/>
              </a:buClr>
              <a:buSzPts val="2800"/>
              <a:buNone/>
              <a:defRPr sz="2800">
                <a:solidFill>
                  <a:schemeClr val="accent3"/>
                </a:solidFill>
              </a:defRPr>
            </a:lvl3pPr>
            <a:lvl4pPr lvl="3" algn="ctr" rtl="0">
              <a:lnSpc>
                <a:spcPct val="100000"/>
              </a:lnSpc>
              <a:spcBef>
                <a:spcPts val="0"/>
              </a:spcBef>
              <a:spcAft>
                <a:spcPts val="0"/>
              </a:spcAft>
              <a:buClr>
                <a:schemeClr val="accent3"/>
              </a:buClr>
              <a:buSzPts val="2800"/>
              <a:buNone/>
              <a:defRPr sz="2800">
                <a:solidFill>
                  <a:schemeClr val="accent3"/>
                </a:solidFill>
              </a:defRPr>
            </a:lvl4pPr>
            <a:lvl5pPr lvl="4" algn="ctr" rtl="0">
              <a:lnSpc>
                <a:spcPct val="100000"/>
              </a:lnSpc>
              <a:spcBef>
                <a:spcPts val="0"/>
              </a:spcBef>
              <a:spcAft>
                <a:spcPts val="0"/>
              </a:spcAft>
              <a:buClr>
                <a:schemeClr val="accent3"/>
              </a:buClr>
              <a:buSzPts val="2800"/>
              <a:buNone/>
              <a:defRPr sz="2800">
                <a:solidFill>
                  <a:schemeClr val="accent3"/>
                </a:solidFill>
              </a:defRPr>
            </a:lvl5pPr>
            <a:lvl6pPr lvl="5" algn="ctr" rtl="0">
              <a:lnSpc>
                <a:spcPct val="100000"/>
              </a:lnSpc>
              <a:spcBef>
                <a:spcPts val="0"/>
              </a:spcBef>
              <a:spcAft>
                <a:spcPts val="0"/>
              </a:spcAft>
              <a:buClr>
                <a:schemeClr val="accent3"/>
              </a:buClr>
              <a:buSzPts val="2800"/>
              <a:buNone/>
              <a:defRPr sz="2800">
                <a:solidFill>
                  <a:schemeClr val="accent3"/>
                </a:solidFill>
              </a:defRPr>
            </a:lvl6pPr>
            <a:lvl7pPr lvl="6" algn="ctr" rtl="0">
              <a:lnSpc>
                <a:spcPct val="100000"/>
              </a:lnSpc>
              <a:spcBef>
                <a:spcPts val="0"/>
              </a:spcBef>
              <a:spcAft>
                <a:spcPts val="0"/>
              </a:spcAft>
              <a:buClr>
                <a:schemeClr val="accent3"/>
              </a:buClr>
              <a:buSzPts val="2800"/>
              <a:buNone/>
              <a:defRPr sz="2800">
                <a:solidFill>
                  <a:schemeClr val="accent3"/>
                </a:solidFill>
              </a:defRPr>
            </a:lvl7pPr>
            <a:lvl8pPr lvl="7" algn="ctr" rtl="0">
              <a:lnSpc>
                <a:spcPct val="100000"/>
              </a:lnSpc>
              <a:spcBef>
                <a:spcPts val="0"/>
              </a:spcBef>
              <a:spcAft>
                <a:spcPts val="0"/>
              </a:spcAft>
              <a:buClr>
                <a:schemeClr val="accent3"/>
              </a:buClr>
              <a:buSzPts val="2800"/>
              <a:buNone/>
              <a:defRPr sz="2800">
                <a:solidFill>
                  <a:schemeClr val="accent3"/>
                </a:solidFill>
              </a:defRPr>
            </a:lvl8pPr>
            <a:lvl9pPr lvl="8" algn="ctr" rtl="0">
              <a:lnSpc>
                <a:spcPct val="100000"/>
              </a:lnSpc>
              <a:spcBef>
                <a:spcPts val="0"/>
              </a:spcBef>
              <a:spcAft>
                <a:spcPts val="0"/>
              </a:spcAft>
              <a:buClr>
                <a:schemeClr val="accent3"/>
              </a:buClr>
              <a:buSzPts val="2800"/>
              <a:buNone/>
              <a:defRPr sz="2800">
                <a:solidFill>
                  <a:schemeClr val="accent3"/>
                </a:solidFill>
              </a:defRPr>
            </a:lvl9pPr>
          </a:lstStyle>
          <a:p>
            <a:r>
              <a:rPr lang="de-DE"/>
              <a:t>Master-Untertitelformat bearbeiten</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text lines 2">
  <p:cSld name="CUSTOM_14">
    <p:spTree>
      <p:nvGrpSpPr>
        <p:cNvPr id="1" name="Shape 209"/>
        <p:cNvGrpSpPr/>
        <p:nvPr/>
      </p:nvGrpSpPr>
      <p:grpSpPr>
        <a:xfrm>
          <a:off x="0" y="0"/>
          <a:ext cx="0" cy="0"/>
          <a:chOff x="0" y="0"/>
          <a:chExt cx="0" cy="0"/>
        </a:xfrm>
      </p:grpSpPr>
      <p:grpSp>
        <p:nvGrpSpPr>
          <p:cNvPr id="210" name="Google Shape;210;p27"/>
          <p:cNvGrpSpPr/>
          <p:nvPr/>
        </p:nvGrpSpPr>
        <p:grpSpPr>
          <a:xfrm rot="1351476">
            <a:off x="-930621" y="-2956783"/>
            <a:ext cx="11005343" cy="10580795"/>
            <a:chOff x="1786775" y="1002200"/>
            <a:chExt cx="3861800" cy="3712875"/>
          </a:xfrm>
        </p:grpSpPr>
        <p:sp>
          <p:nvSpPr>
            <p:cNvPr id="211" name="Google Shape;211;p27"/>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7"/>
          <p:cNvSpPr txBox="1">
            <a:spLocks noGrp="1"/>
          </p:cNvSpPr>
          <p:nvPr>
            <p:ph type="subTitle" idx="1"/>
          </p:nvPr>
        </p:nvSpPr>
        <p:spPr>
          <a:xfrm>
            <a:off x="888763" y="3515500"/>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b="0" i="0" u="none" strike="noStrike" cap="none">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15" name="Google Shape;215;p27"/>
          <p:cNvSpPr txBox="1">
            <a:spLocks noGrp="1"/>
          </p:cNvSpPr>
          <p:nvPr>
            <p:ph type="subTitle" idx="2"/>
          </p:nvPr>
        </p:nvSpPr>
        <p:spPr>
          <a:xfrm>
            <a:off x="5775188" y="197680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b="0" i="0" u="none" strike="noStrike" cap="none">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16" name="Google Shape;216;p27"/>
          <p:cNvSpPr txBox="1">
            <a:spLocks noGrp="1"/>
          </p:cNvSpPr>
          <p:nvPr>
            <p:ph type="subTitle" idx="3"/>
          </p:nvPr>
        </p:nvSpPr>
        <p:spPr>
          <a:xfrm>
            <a:off x="905038" y="1987475"/>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17" name="Google Shape;217;p27"/>
          <p:cNvSpPr txBox="1">
            <a:spLocks noGrp="1"/>
          </p:cNvSpPr>
          <p:nvPr>
            <p:ph type="subTitle" idx="4"/>
          </p:nvPr>
        </p:nvSpPr>
        <p:spPr>
          <a:xfrm>
            <a:off x="888763" y="3098075"/>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b="0" i="0" u="none" strike="noStrike" cap="none">
                <a:solidFill>
                  <a:srgbClr val="FFFFFF"/>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18" name="Google Shape;218;p27"/>
          <p:cNvSpPr txBox="1">
            <a:spLocks noGrp="1"/>
          </p:cNvSpPr>
          <p:nvPr>
            <p:ph type="subTitle" idx="5"/>
          </p:nvPr>
        </p:nvSpPr>
        <p:spPr>
          <a:xfrm>
            <a:off x="5775188" y="154870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b="0" i="0" u="none" strike="noStrike" cap="none">
                <a:solidFill>
                  <a:srgbClr val="FFFFFF"/>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19" name="Google Shape;219;p27"/>
          <p:cNvSpPr txBox="1">
            <a:spLocks noGrp="1"/>
          </p:cNvSpPr>
          <p:nvPr>
            <p:ph type="subTitle" idx="6"/>
          </p:nvPr>
        </p:nvSpPr>
        <p:spPr>
          <a:xfrm>
            <a:off x="905038" y="1548700"/>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a:solidFill>
                  <a:srgbClr val="FFFFFF"/>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20" name="Google Shape;220;p27"/>
          <p:cNvSpPr txBox="1">
            <a:spLocks noGrp="1"/>
          </p:cNvSpPr>
          <p:nvPr>
            <p:ph type="subTitle" idx="7"/>
          </p:nvPr>
        </p:nvSpPr>
        <p:spPr>
          <a:xfrm>
            <a:off x="5775188" y="3505238"/>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b="0" i="0" u="none" strike="noStrike" cap="none">
                <a:solidFill>
                  <a:srgbClr val="FFFFFF"/>
                </a:solidFill>
                <a:latin typeface="Poppins" panose="00000500000000000000" pitchFamily="50" charset="0"/>
                <a:ea typeface="Poppins" panose="00000500000000000000" pitchFamily="50" charset="0"/>
                <a:cs typeface="Poppins" panose="00000500000000000000" pitchFamily="50" charset="0"/>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21" name="Google Shape;221;p27"/>
          <p:cNvSpPr txBox="1">
            <a:spLocks noGrp="1"/>
          </p:cNvSpPr>
          <p:nvPr>
            <p:ph type="subTitle" idx="8"/>
          </p:nvPr>
        </p:nvSpPr>
        <p:spPr>
          <a:xfrm>
            <a:off x="5775188" y="3077138"/>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b="0" i="0" u="none" strike="noStrike" cap="none">
                <a:solidFill>
                  <a:srgbClr val="FFFFFF"/>
                </a:solidFill>
                <a:latin typeface="VAGRundschriftD" panose="00000500000000000000" pitchFamily="50" charset="0"/>
                <a:ea typeface="VAGRundschriftD" panose="00000500000000000000" pitchFamily="50" charset="0"/>
                <a:cs typeface="VAGRundschriftD" panose="00000500000000000000" pitchFamily="50" charset="0"/>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de-DE"/>
              <a:t>Master-Untertitelformat bearbeiten</a:t>
            </a:r>
            <a:endParaRPr dirty="0"/>
          </a:p>
        </p:txBody>
      </p:sp>
      <p:sp>
        <p:nvSpPr>
          <p:cNvPr id="222" name="Google Shape;22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2800"/>
              <a:buNone/>
              <a:defRPr sz="3200">
                <a:solidFill>
                  <a:schemeClr val="lt1"/>
                </a:solidFill>
                <a:latin typeface="VAGRundschriftD" panose="00000500000000000000" pitchFamily="50" charset="0"/>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r>
              <a:rPr lang="de-DE"/>
              <a:t>Mastertitelformat bearbeiten</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slide">
  <p:cSld name="CUSTOM_15">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723900" y="695063"/>
            <a:ext cx="4314300" cy="9906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5000">
                <a:solidFill>
                  <a:schemeClr val="accent3"/>
                </a:solidFill>
                <a:latin typeface="VAGRundschriftD" panose="00000500000000000000" pitchFamily="50"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de-DE"/>
              <a:t>Mastertitelformat bearbeiten</a:t>
            </a:r>
            <a:endParaRPr dirty="0"/>
          </a:p>
        </p:txBody>
      </p:sp>
      <p:sp>
        <p:nvSpPr>
          <p:cNvPr id="225" name="Google Shape;225;p28"/>
          <p:cNvSpPr txBox="1">
            <a:spLocks noGrp="1"/>
          </p:cNvSpPr>
          <p:nvPr>
            <p:ph type="subTitle" idx="1"/>
          </p:nvPr>
        </p:nvSpPr>
        <p:spPr>
          <a:xfrm>
            <a:off x="723900" y="1763872"/>
            <a:ext cx="4314300" cy="137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None/>
              <a:defRPr sz="1400">
                <a:solidFill>
                  <a:schemeClr val="dk1"/>
                </a:solidFill>
                <a:latin typeface="Poppins" panose="00000500000000000000" pitchFamily="50" charset="0"/>
                <a:ea typeface="Poppins" panose="00000500000000000000" pitchFamily="50" charset="0"/>
                <a:cs typeface="Poppins" panose="00000500000000000000" pitchFamily="50" charset="0"/>
                <a:sym typeface="Raleway"/>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r>
              <a:rPr lang="de-DE"/>
              <a:t>Master-Untertitelformat bearbeiten</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2">
  <p:cSld name="CUSTOM_16">
    <p:spTree>
      <p:nvGrpSpPr>
        <p:cNvPr id="1" name="Shape 461"/>
        <p:cNvGrpSpPr/>
        <p:nvPr/>
      </p:nvGrpSpPr>
      <p:grpSpPr>
        <a:xfrm>
          <a:off x="0" y="0"/>
          <a:ext cx="0" cy="0"/>
          <a:chOff x="0" y="0"/>
          <a:chExt cx="0" cy="0"/>
        </a:xfrm>
      </p:grpSpPr>
      <p:sp>
        <p:nvSpPr>
          <p:cNvPr id="462" name="Google Shape;462;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solidFill>
                  <a:schemeClr val="accent3"/>
                </a:solidFill>
                <a:latin typeface="VAGRundschriftD" panose="00000500000000000000" pitchFamily="50" charset="0"/>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rPr lang="de-DE"/>
              <a:t>Mastertitelformat bearbeiten</a:t>
            </a:r>
            <a:endParaRPr dirty="0"/>
          </a:p>
        </p:txBody>
      </p:sp>
      <p:sp>
        <p:nvSpPr>
          <p:cNvPr id="463" name="Google Shape;463;p29"/>
          <p:cNvSpPr txBox="1">
            <a:spLocks noGrp="1"/>
          </p:cNvSpPr>
          <p:nvPr>
            <p:ph type="subTitle" idx="1"/>
          </p:nvPr>
        </p:nvSpPr>
        <p:spPr>
          <a:xfrm>
            <a:off x="723900" y="1098525"/>
            <a:ext cx="7734300" cy="3506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Char char="●"/>
              <a:defRPr sz="1200">
                <a:solidFill>
                  <a:schemeClr val="dk1"/>
                </a:solidFill>
                <a:latin typeface="Poppins" panose="00000500000000000000" pitchFamily="50" charset="0"/>
                <a:ea typeface="Poppins" panose="00000500000000000000" pitchFamily="50" charset="0"/>
                <a:cs typeface="Poppins" panose="00000500000000000000" pitchFamily="50" charset="0"/>
                <a:sym typeface="Raleway"/>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r>
              <a:rPr lang="de-DE"/>
              <a:t>Master-Untertitelformat bearbeiten</a:t>
            </a:r>
            <a:endParaRPr dirty="0"/>
          </a:p>
        </p:txBody>
      </p:sp>
      <p:sp>
        <p:nvSpPr>
          <p:cNvPr id="464" name="Google Shape;464;p29"/>
          <p:cNvSpPr/>
          <p:nvPr/>
        </p:nvSpPr>
        <p:spPr>
          <a:xfrm>
            <a:off x="111300" y="167600"/>
            <a:ext cx="469200" cy="46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645075" y="542600"/>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8715225" y="2262900"/>
            <a:ext cx="268500" cy="26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8925650" y="263917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8983725" y="1947025"/>
            <a:ext cx="36000" cy="36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98800" y="473842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61" r:id="rId6"/>
    <p:sldLayoutId id="2147483673" r:id="rId7"/>
    <p:sldLayoutId id="2147483674" r:id="rId8"/>
    <p:sldLayoutId id="2147483675" r:id="rId9"/>
    <p:sldLayoutId id="2147483676" r:id="rId10"/>
    <p:sldLayoutId id="2147483684"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ntrepreneurshipwoche.at/"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www.facebook.com/Youth-Entrepreneurship-Week-103596995167090" TargetMode="External"/><Relationship Id="rId4" Type="http://schemas.openxmlformats.org/officeDocument/2006/relationships/hyperlink" Target="https://www.instagram.com/entrepreneurship.wee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OpM5QyU4L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Google Shape;538;p43"/>
          <p:cNvSpPr txBox="1">
            <a:spLocks noGrp="1"/>
          </p:cNvSpPr>
          <p:nvPr>
            <p:ph type="subTitle" idx="1"/>
          </p:nvPr>
        </p:nvSpPr>
        <p:spPr>
          <a:xfrm>
            <a:off x="321396" y="2755261"/>
            <a:ext cx="4410300" cy="4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Präsentation</a:t>
            </a:r>
            <a:r>
              <a:rPr lang="en" dirty="0"/>
              <a:t> </a:t>
            </a:r>
            <a:r>
              <a:rPr lang="en" dirty="0" err="1"/>
              <a:t>Problemjournal</a:t>
            </a:r>
            <a:endParaRPr dirty="0"/>
          </a:p>
        </p:txBody>
      </p:sp>
      <p:sp>
        <p:nvSpPr>
          <p:cNvPr id="539" name="Google Shape;539;p43"/>
          <p:cNvSpPr/>
          <p:nvPr/>
        </p:nvSpPr>
        <p:spPr>
          <a:xfrm>
            <a:off x="8744835" y="1740294"/>
            <a:ext cx="125548" cy="125309"/>
          </a:xfrm>
          <a:custGeom>
            <a:avLst/>
            <a:gdLst/>
            <a:ahLst/>
            <a:cxnLst/>
            <a:rect l="l" t="t" r="r" b="b"/>
            <a:pathLst>
              <a:path w="13770" h="13740" extrusionOk="0">
                <a:moveTo>
                  <a:pt x="6870" y="0"/>
                </a:moveTo>
                <a:cubicBezTo>
                  <a:pt x="3101" y="0"/>
                  <a:pt x="1" y="3070"/>
                  <a:pt x="1" y="6870"/>
                </a:cubicBezTo>
                <a:cubicBezTo>
                  <a:pt x="1" y="10669"/>
                  <a:pt x="3101" y="13739"/>
                  <a:pt x="6870" y="13739"/>
                </a:cubicBezTo>
                <a:cubicBezTo>
                  <a:pt x="10670" y="13739"/>
                  <a:pt x="13770" y="10669"/>
                  <a:pt x="13770" y="6870"/>
                </a:cubicBezTo>
                <a:cubicBezTo>
                  <a:pt x="13770" y="3070"/>
                  <a:pt x="10670" y="0"/>
                  <a:pt x="6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rafik 7">
            <a:extLst>
              <a:ext uri="{FF2B5EF4-FFF2-40B4-BE49-F238E27FC236}">
                <a16:creationId xmlns:a16="http://schemas.microsoft.com/office/drawing/2014/main" id="{710BAC79-7A9E-F744-A27B-6E23DE12BAAB}"/>
              </a:ext>
            </a:extLst>
          </p:cNvPr>
          <p:cNvPicPr>
            <a:picLocks noChangeAspect="1"/>
          </p:cNvPicPr>
          <p:nvPr/>
        </p:nvPicPr>
        <p:blipFill rotWithShape="1">
          <a:blip r:embed="rId3"/>
          <a:srcRect l="48917" t="24123" b="31382"/>
          <a:stretch/>
        </p:blipFill>
        <p:spPr>
          <a:xfrm>
            <a:off x="321396" y="381535"/>
            <a:ext cx="4860204" cy="2343151"/>
          </a:xfrm>
          <a:prstGeom prst="rect">
            <a:avLst/>
          </a:prstGeom>
        </p:spPr>
      </p:pic>
      <p:pic>
        <p:nvPicPr>
          <p:cNvPr id="16" name="Grafik 15" descr="Ein Bild, das Text, Windrad, Outdoorobjekt enthält.&#10;&#10;Automatisch generierte Beschreibung">
            <a:extLst>
              <a:ext uri="{FF2B5EF4-FFF2-40B4-BE49-F238E27FC236}">
                <a16:creationId xmlns:a16="http://schemas.microsoft.com/office/drawing/2014/main" id="{DF255534-6816-114D-97C4-641CCD564A8F}"/>
              </a:ext>
            </a:extLst>
          </p:cNvPr>
          <p:cNvPicPr>
            <a:picLocks noChangeAspect="1"/>
          </p:cNvPicPr>
          <p:nvPr/>
        </p:nvPicPr>
        <p:blipFill>
          <a:blip r:embed="rId4"/>
          <a:stretch>
            <a:fillRect/>
          </a:stretch>
        </p:blipFill>
        <p:spPr>
          <a:xfrm rot="804359">
            <a:off x="4513475" y="486909"/>
            <a:ext cx="4853704" cy="4853704"/>
          </a:xfrm>
          <a:prstGeom prst="rect">
            <a:avLst/>
          </a:prstGeom>
        </p:spPr>
      </p:pic>
      <p:pic>
        <p:nvPicPr>
          <p:cNvPr id="6" name="Grafik 5">
            <a:extLst>
              <a:ext uri="{FF2B5EF4-FFF2-40B4-BE49-F238E27FC236}">
                <a16:creationId xmlns:a16="http://schemas.microsoft.com/office/drawing/2014/main" id="{94BF23D3-6B98-EB4D-8B6D-33AD2602117C}"/>
              </a:ext>
            </a:extLst>
          </p:cNvPr>
          <p:cNvPicPr>
            <a:picLocks noChangeAspect="1"/>
          </p:cNvPicPr>
          <p:nvPr/>
        </p:nvPicPr>
        <p:blipFill>
          <a:blip r:embed="rId5"/>
          <a:stretch>
            <a:fillRect/>
          </a:stretch>
        </p:blipFill>
        <p:spPr>
          <a:xfrm>
            <a:off x="3391967" y="4615929"/>
            <a:ext cx="5645460" cy="324000"/>
          </a:xfrm>
          <a:prstGeom prst="rect">
            <a:avLst/>
          </a:prstGeom>
        </p:spPr>
      </p:pic>
    </p:spTree>
    <p:extLst>
      <p:ext uri="{BB962C8B-B14F-4D97-AF65-F5344CB8AC3E}">
        <p14:creationId xmlns:p14="http://schemas.microsoft.com/office/powerpoint/2010/main" val="30355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70"/>
          <p:cNvSpPr/>
          <p:nvPr/>
        </p:nvSpPr>
        <p:spPr>
          <a:xfrm>
            <a:off x="652538" y="1000050"/>
            <a:ext cx="3143100" cy="314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0"/>
          <p:cNvSpPr txBox="1">
            <a:spLocks noGrp="1"/>
          </p:cNvSpPr>
          <p:nvPr>
            <p:ph type="title"/>
          </p:nvPr>
        </p:nvSpPr>
        <p:spPr>
          <a:xfrm>
            <a:off x="1164937" y="1893425"/>
            <a:ext cx="2207812" cy="1182000"/>
          </a:xfrm>
          <a:prstGeom prst="rect">
            <a:avLst/>
          </a:prstGeom>
        </p:spPr>
        <p:txBody>
          <a:bodyPr spcFirstLastPara="1" wrap="square" lIns="91425" tIns="91425" rIns="91425" bIns="91425" anchor="t" anchorCtr="0">
            <a:noAutofit/>
          </a:bodyPr>
          <a:lstStyle/>
          <a:p>
            <a:pPr lvl="0"/>
            <a:r>
              <a:rPr lang="de-AT" dirty="0"/>
              <a:t>Starte dein persönliches Notizbuch.</a:t>
            </a:r>
            <a:endParaRPr dirty="0"/>
          </a:p>
        </p:txBody>
      </p:sp>
      <p:sp>
        <p:nvSpPr>
          <p:cNvPr id="2462" name="Google Shape;2462;p70"/>
          <p:cNvSpPr txBox="1">
            <a:spLocks noGrp="1"/>
          </p:cNvSpPr>
          <p:nvPr>
            <p:ph type="subTitle" idx="3"/>
          </p:nvPr>
        </p:nvSpPr>
        <p:spPr>
          <a:xfrm>
            <a:off x="4176962" y="420624"/>
            <a:ext cx="4134934" cy="3321546"/>
          </a:xfrm>
          <a:prstGeom prst="rect">
            <a:avLst/>
          </a:prstGeom>
        </p:spPr>
        <p:txBody>
          <a:bodyPr spcFirstLastPara="1" wrap="square" lIns="91425" tIns="91425" rIns="91425" bIns="91425" anchor="t" anchorCtr="0">
            <a:noAutofit/>
          </a:bodyPr>
          <a:lstStyle/>
          <a:p>
            <a:pPr marL="0" lvl="0" indent="0"/>
            <a:r>
              <a:rPr lang="de-AT" dirty="0"/>
              <a:t>Halte deine Gedanken fest und bringe sie zur Entrepreneurship Woche mit. Du kannst dafür Post-</a:t>
            </a:r>
            <a:r>
              <a:rPr lang="de-AT" dirty="0" err="1"/>
              <a:t>its</a:t>
            </a:r>
            <a:r>
              <a:rPr lang="de-AT" dirty="0"/>
              <a:t>, Papierzettel, ein Notizbuch oder auch eine App verwenden.</a:t>
            </a:r>
          </a:p>
          <a:p>
            <a:pPr marL="0" lvl="0" indent="0"/>
            <a:endParaRPr lang="de-AT" dirty="0"/>
          </a:p>
          <a:p>
            <a:pPr marL="0" lvl="0" indent="0"/>
            <a:r>
              <a:rPr lang="de-AT" dirty="0"/>
              <a:t>Ganz egal wie verrückt deine Gedanken sind, du darfst alles aufschreiben, was dir einfällt!</a:t>
            </a:r>
          </a:p>
          <a:p>
            <a:pPr marL="0" lvl="0" indent="0"/>
            <a:endParaRPr lang="de-AT" dirty="0"/>
          </a:p>
          <a:p>
            <a:pPr marL="0" lvl="0" indent="0"/>
            <a:r>
              <a:rPr lang="de-AT" dirty="0"/>
              <a:t>Am ersten Tag der Youth Entrepreneurship </a:t>
            </a:r>
            <a:r>
              <a:rPr lang="de-AT" dirty="0" err="1"/>
              <a:t>Week</a:t>
            </a:r>
            <a:r>
              <a:rPr lang="de-AT" dirty="0"/>
              <a:t> werden wir uns noch mehr mit dem Thema beschäftigen. Du wirst auch unterschiedliche Methoden kennenlernen, wie du eine gute Idee finden kannst, um das Problem zu lösen. Wichtig ist nur, dass es ein Thema ist, das dir wichtig ist und für dass du eine Leidenschaft hast.</a:t>
            </a:r>
          </a:p>
          <a:p>
            <a:pPr marL="0" lvl="0" indent="0"/>
            <a:endParaRPr lang="de-AT" dirty="0"/>
          </a:p>
        </p:txBody>
      </p:sp>
      <p:sp>
        <p:nvSpPr>
          <p:cNvPr id="2490" name="Google Shape;2490;p70"/>
          <p:cNvSpPr/>
          <p:nvPr/>
        </p:nvSpPr>
        <p:spPr>
          <a:xfrm>
            <a:off x="3182999" y="800850"/>
            <a:ext cx="379500" cy="37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0"/>
          <p:cNvSpPr/>
          <p:nvPr/>
        </p:nvSpPr>
        <p:spPr>
          <a:xfrm>
            <a:off x="804949" y="3878494"/>
            <a:ext cx="223800" cy="22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6"/>
        <p:cNvGrpSpPr/>
        <p:nvPr/>
      </p:nvGrpSpPr>
      <p:grpSpPr>
        <a:xfrm>
          <a:off x="0" y="0"/>
          <a:ext cx="0" cy="0"/>
          <a:chOff x="0" y="0"/>
          <a:chExt cx="0" cy="0"/>
        </a:xfrm>
      </p:grpSpPr>
      <p:sp>
        <p:nvSpPr>
          <p:cNvPr id="2747" name="Google Shape;2747;p7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Bis bald!</a:t>
            </a:r>
            <a:endParaRPr dirty="0"/>
          </a:p>
        </p:txBody>
      </p:sp>
      <p:sp>
        <p:nvSpPr>
          <p:cNvPr id="18" name="Google Shape;2748;p75">
            <a:extLst>
              <a:ext uri="{FF2B5EF4-FFF2-40B4-BE49-F238E27FC236}">
                <a16:creationId xmlns:a16="http://schemas.microsoft.com/office/drawing/2014/main" id="{1CD7B68B-05C3-464E-B75A-74F393E90DE5}"/>
              </a:ext>
            </a:extLst>
          </p:cNvPr>
          <p:cNvSpPr txBox="1">
            <a:spLocks/>
          </p:cNvSpPr>
          <p:nvPr/>
        </p:nvSpPr>
        <p:spPr>
          <a:xfrm>
            <a:off x="723900" y="1685664"/>
            <a:ext cx="4605128" cy="22724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1"/>
              </a:buClr>
              <a:buSzPts val="2800"/>
              <a:buFont typeface="Raleway"/>
              <a:buNone/>
              <a:defRPr sz="1400" b="0" i="0" u="none" strike="noStrike" cap="none">
                <a:solidFill>
                  <a:schemeClr val="dk1"/>
                </a:solidFill>
                <a:latin typeface="Poppins" panose="00000500000000000000" pitchFamily="50" charset="0"/>
                <a:ea typeface="Poppins" panose="00000500000000000000" pitchFamily="50" charset="0"/>
                <a:cs typeface="Poppins" panose="00000500000000000000" pitchFamily="50" charset="0"/>
                <a:sym typeface="Raleway"/>
              </a:defRPr>
            </a:lvl1pPr>
            <a:lvl2pPr marL="914400" marR="0" lvl="1"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2pPr>
            <a:lvl3pPr marL="1371600" marR="0" lvl="2"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3pPr>
            <a:lvl4pPr marL="1828800" marR="0" lvl="3"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4pPr>
            <a:lvl5pPr marL="2286000" marR="0" lvl="4"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5pPr>
            <a:lvl6pPr marL="2743200" marR="0" lvl="5"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6pPr>
            <a:lvl7pPr marL="3200400" marR="0" lvl="6"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7pPr>
            <a:lvl8pPr marL="3657600" marR="0" lvl="7"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8pPr>
            <a:lvl9pPr marL="4114800" marR="0" lvl="8" indent="-317500" algn="ctr" rtl="0" eaLnBrk="1" hangingPunct="1">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9pPr>
          </a:lstStyle>
          <a:p>
            <a:pPr marL="0" indent="0" defTabSz="2413955">
              <a:spcBef>
                <a:spcPts val="4400"/>
              </a:spcBef>
              <a:buSzTx/>
              <a:defRPr sz="4950">
                <a:latin typeface="Acumin Pro"/>
                <a:ea typeface="Acumin Pro"/>
                <a:cs typeface="Acumin Pro"/>
                <a:sym typeface="Acumin Pro"/>
              </a:defRPr>
            </a:pPr>
            <a:r>
              <a:rPr lang="de-AT" sz="1600" dirty="0">
                <a:solidFill>
                  <a:srgbClr val="4D4D4D"/>
                </a:solidFill>
                <a:latin typeface="Poppins" pitchFamily="2" charset="77"/>
                <a:ea typeface="Acumin Pro"/>
                <a:cs typeface="Poppins" pitchFamily="2" charset="77"/>
                <a:sym typeface="Acumin Pro"/>
              </a:rPr>
              <a:t>Schau doch in der Zwischenzeit auf unseren </a:t>
            </a:r>
            <a:r>
              <a:rPr lang="de-AT" sz="1600" dirty="0" err="1">
                <a:solidFill>
                  <a:srgbClr val="4D4D4D"/>
                </a:solidFill>
                <a:latin typeface="Poppins" pitchFamily="2" charset="77"/>
                <a:ea typeface="Acumin Pro"/>
                <a:cs typeface="Poppins" pitchFamily="2" charset="77"/>
                <a:sym typeface="Acumin Pro"/>
              </a:rPr>
              <a:t>Social</a:t>
            </a:r>
            <a:r>
              <a:rPr lang="de-AT" sz="1600" dirty="0">
                <a:solidFill>
                  <a:srgbClr val="4D4D4D"/>
                </a:solidFill>
                <a:latin typeface="Poppins" pitchFamily="2" charset="77"/>
                <a:ea typeface="Acumin Pro"/>
                <a:cs typeface="Poppins" pitchFamily="2" charset="77"/>
                <a:sym typeface="Acumin Pro"/>
              </a:rPr>
              <a:t> Media Channels oder der Website vorbei und lass dich inspirieren!</a:t>
            </a:r>
          </a:p>
          <a:p>
            <a:pPr marL="0" indent="0" defTabSz="2413955">
              <a:spcBef>
                <a:spcPts val="4400"/>
              </a:spcBef>
              <a:buSzTx/>
              <a:defRPr sz="4950">
                <a:latin typeface="Acumin Pro"/>
                <a:ea typeface="Acumin Pro"/>
                <a:cs typeface="Acumin Pro"/>
                <a:sym typeface="Acumin Pro"/>
              </a:defRPr>
            </a:pPr>
            <a:r>
              <a:rPr lang="de-AT" sz="1600" dirty="0">
                <a:solidFill>
                  <a:srgbClr val="4D4D4D"/>
                </a:solidFill>
                <a:latin typeface="Poppins" pitchFamily="2" charset="77"/>
                <a:ea typeface="Acumin Pro"/>
                <a:cs typeface="Poppins" pitchFamily="2" charset="77"/>
                <a:sym typeface="Acumin Pro"/>
                <a:hlinkClick r:id="rId3"/>
              </a:rPr>
              <a:t>Website</a:t>
            </a:r>
            <a:r>
              <a:rPr lang="de-AT" sz="1600" dirty="0">
                <a:solidFill>
                  <a:srgbClr val="4D4D4D"/>
                </a:solidFill>
                <a:latin typeface="Poppins" pitchFamily="2" charset="77"/>
                <a:ea typeface="Acumin Pro"/>
                <a:cs typeface="Poppins" pitchFamily="2" charset="77"/>
                <a:sym typeface="Acumin Pro"/>
              </a:rPr>
              <a:t> | </a:t>
            </a:r>
            <a:r>
              <a:rPr lang="de-AT" sz="1600" dirty="0">
                <a:solidFill>
                  <a:srgbClr val="4D4D4D"/>
                </a:solidFill>
                <a:latin typeface="Poppins" pitchFamily="2" charset="77"/>
                <a:ea typeface="Acumin Pro"/>
                <a:cs typeface="Poppins" pitchFamily="2" charset="77"/>
                <a:sym typeface="Acumin Pro"/>
                <a:hlinkClick r:id="rId4"/>
              </a:rPr>
              <a:t>Instagram</a:t>
            </a:r>
            <a:r>
              <a:rPr lang="de-AT" sz="1600" dirty="0">
                <a:solidFill>
                  <a:srgbClr val="4D4D4D"/>
                </a:solidFill>
                <a:latin typeface="Poppins" pitchFamily="2" charset="77"/>
                <a:ea typeface="Acumin Pro"/>
                <a:cs typeface="Poppins" pitchFamily="2" charset="77"/>
                <a:sym typeface="Acumin Pro"/>
              </a:rPr>
              <a:t> | </a:t>
            </a:r>
            <a:r>
              <a:rPr lang="de-AT" sz="1600" dirty="0">
                <a:solidFill>
                  <a:srgbClr val="4D4D4D"/>
                </a:solidFill>
                <a:latin typeface="Poppins" pitchFamily="2" charset="77"/>
                <a:ea typeface="Acumin Pro"/>
                <a:cs typeface="Poppins" pitchFamily="2" charset="77"/>
                <a:sym typeface="Acumin Pro"/>
                <a:hlinkClick r:id="rId5"/>
              </a:rPr>
              <a:t>Facebook</a:t>
            </a:r>
            <a:endParaRPr lang="de-AT" sz="1600" dirty="0">
              <a:solidFill>
                <a:srgbClr val="4D4D4D"/>
              </a:solidFill>
              <a:latin typeface="Poppins" pitchFamily="2" charset="77"/>
              <a:ea typeface="Acumin Pro"/>
              <a:cs typeface="Poppins" pitchFamily="2" charset="77"/>
              <a:sym typeface="Acumin Pro"/>
            </a:endParaRPr>
          </a:p>
        </p:txBody>
      </p:sp>
      <p:pic>
        <p:nvPicPr>
          <p:cNvPr id="3" name="Grafik 2">
            <a:extLst>
              <a:ext uri="{FF2B5EF4-FFF2-40B4-BE49-F238E27FC236}">
                <a16:creationId xmlns:a16="http://schemas.microsoft.com/office/drawing/2014/main" id="{50388D80-74AD-6C4A-B4A4-BD22D09E24BB}"/>
              </a:ext>
            </a:extLst>
          </p:cNvPr>
          <p:cNvPicPr>
            <a:picLocks noChangeAspect="1"/>
          </p:cNvPicPr>
          <p:nvPr/>
        </p:nvPicPr>
        <p:blipFill>
          <a:blip r:embed="rId6"/>
          <a:stretch>
            <a:fillRect/>
          </a:stretch>
        </p:blipFill>
        <p:spPr>
          <a:xfrm>
            <a:off x="4572000" y="258204"/>
            <a:ext cx="3574398" cy="1978367"/>
          </a:xfrm>
          <a:prstGeom prst="rect">
            <a:avLst/>
          </a:prstGeom>
        </p:spPr>
      </p:pic>
      <p:pic>
        <p:nvPicPr>
          <p:cNvPr id="8" name="Grafik 7">
            <a:extLst>
              <a:ext uri="{FF2B5EF4-FFF2-40B4-BE49-F238E27FC236}">
                <a16:creationId xmlns:a16="http://schemas.microsoft.com/office/drawing/2014/main" id="{B9C5388C-3751-5D4D-9434-573BD4A5898D}"/>
              </a:ext>
            </a:extLst>
          </p:cNvPr>
          <p:cNvPicPr>
            <a:picLocks noChangeAspect="1"/>
          </p:cNvPicPr>
          <p:nvPr/>
        </p:nvPicPr>
        <p:blipFill>
          <a:blip r:embed="rId7"/>
          <a:stretch>
            <a:fillRect/>
          </a:stretch>
        </p:blipFill>
        <p:spPr>
          <a:xfrm>
            <a:off x="937369" y="4580232"/>
            <a:ext cx="7269262" cy="4171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4"/>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de-AT" dirty="0">
                <a:solidFill>
                  <a:srgbClr val="FE7D10"/>
                </a:solidFill>
              </a:rPr>
              <a:t>Herzlich Willkommen!</a:t>
            </a:r>
            <a:endParaRPr dirty="0">
              <a:latin typeface="VAGRundschriftD" panose="00000500000000000000" pitchFamily="50" charset="0"/>
            </a:endParaRPr>
          </a:p>
        </p:txBody>
      </p:sp>
      <p:sp>
        <p:nvSpPr>
          <p:cNvPr id="877" name="Google Shape;877;p44"/>
          <p:cNvSpPr txBox="1">
            <a:spLocks noGrp="1"/>
          </p:cNvSpPr>
          <p:nvPr>
            <p:ph type="subTitle" idx="1"/>
          </p:nvPr>
        </p:nvSpPr>
        <p:spPr>
          <a:xfrm>
            <a:off x="723900" y="2103121"/>
            <a:ext cx="4707636" cy="2502104"/>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de-AT" sz="1600" dirty="0"/>
              <a:t>Gemeinsam mit den Trainer/-innen und Expert/-innen werdet ihr erleben, was es heißt, ein </a:t>
            </a:r>
            <a:r>
              <a:rPr lang="de-AT" sz="1600" dirty="0" err="1"/>
              <a:t>Entrepreneur</a:t>
            </a:r>
            <a:r>
              <a:rPr lang="de-AT" sz="1600" dirty="0"/>
              <a:t> zu sein. Ihr werdet Probleme erkennen, eigene Ideen entwickeln, ein Geschäftsmodell ausarbeiten, Hypothesen validieren, Prototypen testen und zum Schluss eure Ergebnisse einer Jury präsentieren.</a:t>
            </a:r>
          </a:p>
        </p:txBody>
      </p:sp>
      <p:pic>
        <p:nvPicPr>
          <p:cNvPr id="5" name="undraw_lightbulb_moment_evxr.png">
            <a:extLst>
              <a:ext uri="{FF2B5EF4-FFF2-40B4-BE49-F238E27FC236}">
                <a16:creationId xmlns:a16="http://schemas.microsoft.com/office/drawing/2014/main" id="{D1AB17A7-7684-B648-95B8-2D12563A64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4171" y="2036588"/>
            <a:ext cx="2568637" cy="2568637"/>
          </a:xfrm>
          <a:prstGeom prst="rect">
            <a:avLst/>
          </a:prstGeom>
          <a:ln w="12700">
            <a:miter lim="400000"/>
          </a:ln>
        </p:spPr>
      </p:pic>
      <p:sp>
        <p:nvSpPr>
          <p:cNvPr id="6" name="Google Shape;877;p44">
            <a:extLst>
              <a:ext uri="{FF2B5EF4-FFF2-40B4-BE49-F238E27FC236}">
                <a16:creationId xmlns:a16="http://schemas.microsoft.com/office/drawing/2014/main" id="{2FFE57DD-D0E4-0B49-93D0-17CE267DAB6C}"/>
              </a:ext>
            </a:extLst>
          </p:cNvPr>
          <p:cNvSpPr txBox="1">
            <a:spLocks/>
          </p:cNvSpPr>
          <p:nvPr/>
        </p:nvSpPr>
        <p:spPr>
          <a:xfrm>
            <a:off x="733044" y="1152143"/>
            <a:ext cx="7772400" cy="9509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2800"/>
              <a:buFont typeface="Raleway"/>
              <a:buChar char="●"/>
              <a:defRPr sz="1200" b="0" i="0" u="none" strike="noStrike" cap="none">
                <a:solidFill>
                  <a:schemeClr val="dk1"/>
                </a:solidFill>
                <a:latin typeface="Poppins" panose="00000500000000000000" pitchFamily="50" charset="0"/>
                <a:ea typeface="Poppins" panose="00000500000000000000" pitchFamily="50" charset="0"/>
                <a:cs typeface="Poppins" panose="00000500000000000000" pitchFamily="50" charset="0"/>
                <a:sym typeface="Raleway"/>
              </a:defRPr>
            </a:lvl1pPr>
            <a:lvl2pPr marL="914400" marR="0" lvl="1"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2pPr>
            <a:lvl3pPr marL="1371600" marR="0" lvl="2"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3pPr>
            <a:lvl4pPr marL="1828800" marR="0" lvl="3"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4pPr>
            <a:lvl5pPr marL="2286000" marR="0" lvl="4"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5pPr>
            <a:lvl6pPr marL="2743200" marR="0" lvl="5"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6pPr>
            <a:lvl7pPr marL="3200400" marR="0" lvl="6"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7pPr>
            <a:lvl8pPr marL="3657600" marR="0" lvl="7"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8pPr>
            <a:lvl9pPr marL="4114800" marR="0" lvl="8" indent="-317500" algn="l" rtl="0" eaLnBrk="1" hangingPunct="1">
              <a:lnSpc>
                <a:spcPct val="100000"/>
              </a:lnSpc>
              <a:spcBef>
                <a:spcPts val="0"/>
              </a:spcBef>
              <a:spcAft>
                <a:spcPts val="0"/>
              </a:spcAft>
              <a:buClr>
                <a:schemeClr val="dk2"/>
              </a:buClr>
              <a:buSzPts val="2800"/>
              <a:buFont typeface="Raleway"/>
              <a:buChar char="■"/>
              <a:defRPr sz="2800" b="0" i="0" u="none" strike="noStrike" cap="none">
                <a:solidFill>
                  <a:schemeClr val="dk2"/>
                </a:solidFill>
                <a:latin typeface="Raleway"/>
                <a:ea typeface="Raleway"/>
                <a:cs typeface="Raleway"/>
                <a:sym typeface="Raleway"/>
              </a:defRPr>
            </a:lvl9pPr>
          </a:lstStyle>
          <a:p>
            <a:pPr marL="0" lvl="0" indent="0">
              <a:buClr>
                <a:schemeClr val="dk1"/>
              </a:buClr>
              <a:buSzPts val="1100"/>
              <a:buNone/>
            </a:pPr>
            <a:r>
              <a:rPr lang="de-AT" sz="1600" dirty="0"/>
              <a:t>In Kürze startet für dich und deine Klasse die Youth Entrepreneurship </a:t>
            </a:r>
            <a:r>
              <a:rPr lang="de-AT" sz="1600" dirty="0" err="1"/>
              <a:t>Week</a:t>
            </a:r>
            <a:r>
              <a:rPr lang="de-AT" sz="1600" dirty="0"/>
              <a:t> – eine Woche, in der eure Ideen und eure Leidenschaft im Mittelpunkt steht.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23900" y="736062"/>
            <a:ext cx="6286500" cy="863700"/>
          </a:xfrm>
          <a:prstGeom prst="rect">
            <a:avLst/>
          </a:prstGeom>
        </p:spPr>
        <p:txBody>
          <a:bodyPr spcFirstLastPara="1" wrap="square" lIns="91425" tIns="91425" rIns="91425" bIns="91425" anchor="ctr" anchorCtr="0">
            <a:noAutofit/>
          </a:bodyPr>
          <a:lstStyle/>
          <a:p>
            <a:pPr lvl="0"/>
            <a:r>
              <a:rPr lang="de-AT" dirty="0">
                <a:solidFill>
                  <a:srgbClr val="FE7D10"/>
                </a:solidFill>
              </a:rPr>
              <a:t>Grußbotschaft von Markus </a:t>
            </a:r>
            <a:r>
              <a:rPr lang="de-AT" dirty="0" err="1">
                <a:solidFill>
                  <a:srgbClr val="FE7D10"/>
                </a:solidFill>
              </a:rPr>
              <a:t>Raunig</a:t>
            </a:r>
            <a:endParaRPr dirty="0"/>
          </a:p>
        </p:txBody>
      </p:sp>
      <p:sp>
        <p:nvSpPr>
          <p:cNvPr id="1064" name="Google Shape;1064;p49"/>
          <p:cNvSpPr txBox="1">
            <a:spLocks noGrp="1"/>
          </p:cNvSpPr>
          <p:nvPr>
            <p:ph type="subTitle" idx="1"/>
          </p:nvPr>
        </p:nvSpPr>
        <p:spPr>
          <a:xfrm>
            <a:off x="4572000" y="2172928"/>
            <a:ext cx="3984932" cy="238557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de-AT" dirty="0"/>
              <a:t>Als Einstimmung zur Youth Entrepreneurship </a:t>
            </a:r>
            <a:r>
              <a:rPr lang="de-AT" dirty="0" err="1"/>
              <a:t>Week</a:t>
            </a:r>
            <a:r>
              <a:rPr lang="de-AT" dirty="0"/>
              <a:t> haben wir ein kurzes Video vorbereitet. </a:t>
            </a:r>
          </a:p>
          <a:p>
            <a:pPr marL="0" lvl="0" indent="0">
              <a:buClr>
                <a:schemeClr val="dk1"/>
              </a:buClr>
              <a:buSzPts val="1100"/>
              <a:buNone/>
            </a:pPr>
            <a:endParaRPr lang="de-AT" dirty="0"/>
          </a:p>
          <a:p>
            <a:pPr marL="0" lvl="0" indent="0">
              <a:buClr>
                <a:schemeClr val="dk1"/>
              </a:buClr>
              <a:buSzPts val="1100"/>
              <a:buNone/>
            </a:pPr>
            <a:r>
              <a:rPr lang="de-AT" dirty="0"/>
              <a:t>Du kannst es dir hier anschauen:</a:t>
            </a:r>
            <a:br>
              <a:rPr lang="de-AT" dirty="0"/>
            </a:br>
            <a:r>
              <a:rPr lang="de-AT" dirty="0">
                <a:hlinkClick r:id="rId3"/>
              </a:rPr>
              <a:t>https://www.youtube.com/watch?v=WOpM5QyU4LA</a:t>
            </a:r>
            <a:r>
              <a:rPr lang="de-AT" dirty="0"/>
              <a:t> </a:t>
            </a:r>
          </a:p>
        </p:txBody>
      </p:sp>
      <p:pic>
        <p:nvPicPr>
          <p:cNvPr id="5" name="undraw_videographer_nnc7.png">
            <a:extLst>
              <a:ext uri="{FF2B5EF4-FFF2-40B4-BE49-F238E27FC236}">
                <a16:creationId xmlns:a16="http://schemas.microsoft.com/office/drawing/2014/main" id="{2D48546F-0DDA-7045-9900-8A9367D1B5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3900" y="1801224"/>
            <a:ext cx="2628080" cy="2628080"/>
          </a:xfrm>
          <a:prstGeom prst="rect">
            <a:avLst/>
          </a:prstGeom>
          <a:ln w="12700">
            <a:miter lim="400000"/>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45"/>
          <p:cNvSpPr txBox="1">
            <a:spLocks noGrp="1"/>
          </p:cNvSpPr>
          <p:nvPr>
            <p:ph type="title"/>
          </p:nvPr>
        </p:nvSpPr>
        <p:spPr>
          <a:xfrm>
            <a:off x="1494504" y="1813380"/>
            <a:ext cx="5270089" cy="9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latin typeface="VAGRundschriftD" panose="00000500000000000000" pitchFamily="50" charset="0"/>
              </a:rPr>
              <a:t>Was </a:t>
            </a:r>
            <a:r>
              <a:rPr lang="en" sz="4800" dirty="0" err="1">
                <a:latin typeface="VAGRundschriftD" panose="00000500000000000000" pitchFamily="50" charset="0"/>
              </a:rPr>
              <a:t>ist</a:t>
            </a:r>
            <a:r>
              <a:rPr lang="en" sz="4800" dirty="0">
                <a:latin typeface="VAGRundschriftD" panose="00000500000000000000" pitchFamily="50" charset="0"/>
              </a:rPr>
              <a:t> </a:t>
            </a:r>
            <a:r>
              <a:rPr lang="en" sz="4800" dirty="0" err="1">
                <a:latin typeface="VAGRundschriftD" panose="00000500000000000000" pitchFamily="50" charset="0"/>
              </a:rPr>
              <a:t>eigentlich</a:t>
            </a:r>
            <a:r>
              <a:rPr lang="en" sz="4800" dirty="0">
                <a:latin typeface="VAGRundschriftD" panose="00000500000000000000" pitchFamily="50" charset="0"/>
              </a:rPr>
              <a:t> Entrepreneurship?</a:t>
            </a:r>
            <a:endParaRPr sz="4800" dirty="0">
              <a:latin typeface="VAGRundschriftD" panose="00000500000000000000"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4"/>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 dirty="0"/>
              <a:t>Was </a:t>
            </a:r>
            <a:r>
              <a:rPr lang="en" dirty="0" err="1"/>
              <a:t>ist</a:t>
            </a:r>
            <a:r>
              <a:rPr lang="en" dirty="0"/>
              <a:t> </a:t>
            </a:r>
            <a:r>
              <a:rPr lang="en" dirty="0" err="1"/>
              <a:t>eigentlich</a:t>
            </a:r>
            <a:r>
              <a:rPr lang="en" dirty="0"/>
              <a:t> Entrepreneurship?</a:t>
            </a:r>
            <a:endParaRPr dirty="0">
              <a:latin typeface="VAGRundschriftD" panose="00000500000000000000" pitchFamily="50" charset="0"/>
            </a:endParaRPr>
          </a:p>
        </p:txBody>
      </p:sp>
      <p:sp>
        <p:nvSpPr>
          <p:cNvPr id="877" name="Google Shape;877;p44"/>
          <p:cNvSpPr txBox="1">
            <a:spLocks noGrp="1"/>
          </p:cNvSpPr>
          <p:nvPr>
            <p:ph type="subTitle" idx="1"/>
          </p:nvPr>
        </p:nvSpPr>
        <p:spPr>
          <a:xfrm>
            <a:off x="723900" y="1337361"/>
            <a:ext cx="3848100" cy="3267863"/>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de-AT" sz="1600" i="1" dirty="0"/>
              <a:t>Entrepreneurship</a:t>
            </a:r>
            <a:r>
              <a:rPr lang="de-AT" sz="1600" dirty="0"/>
              <a:t> bedeutet, eine Chance zu erkennen, eine eigene Idee zu entwickeln und sie gemeinsam mit anderen umzusetzen. </a:t>
            </a:r>
          </a:p>
          <a:p>
            <a:pPr marL="0" lvl="0" indent="0">
              <a:buClr>
                <a:schemeClr val="dk1"/>
              </a:buClr>
              <a:buSzPts val="1100"/>
              <a:buNone/>
            </a:pPr>
            <a:endParaRPr lang="de-AT" sz="1600" dirty="0"/>
          </a:p>
          <a:p>
            <a:pPr marL="0" lvl="0" indent="0">
              <a:buClr>
                <a:schemeClr val="dk1"/>
              </a:buClr>
              <a:buSzPts val="1100"/>
              <a:buNone/>
            </a:pPr>
            <a:r>
              <a:rPr lang="de-AT" sz="1600" dirty="0"/>
              <a:t>Ein </a:t>
            </a:r>
            <a:r>
              <a:rPr lang="de-AT" sz="1600" i="1" dirty="0" err="1"/>
              <a:t>Entrepreneurial</a:t>
            </a:r>
            <a:r>
              <a:rPr lang="de-AT" sz="1600" i="1" dirty="0"/>
              <a:t> </a:t>
            </a:r>
            <a:r>
              <a:rPr lang="de-AT" sz="1600" i="1" dirty="0" err="1"/>
              <a:t>Mindset</a:t>
            </a:r>
            <a:r>
              <a:rPr lang="de-AT" sz="1600" i="1" dirty="0"/>
              <a:t> </a:t>
            </a:r>
            <a:r>
              <a:rPr lang="de-AT" sz="1600" dirty="0"/>
              <a:t>ist eine Art des Denkens, die es dir ermöglicht, Herausforderungen zu meistern, Verantwortung zu übernehmen und deiner Leidenschaft nachzugehen.</a:t>
            </a:r>
          </a:p>
        </p:txBody>
      </p:sp>
      <p:pic>
        <p:nvPicPr>
          <p:cNvPr id="6" name="undraw_new_ideas_jdea.png">
            <a:extLst>
              <a:ext uri="{FF2B5EF4-FFF2-40B4-BE49-F238E27FC236}">
                <a16:creationId xmlns:a16="http://schemas.microsoft.com/office/drawing/2014/main" id="{4A755FBC-A04C-A74A-9041-72E3E750D7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51904" y="1337361"/>
            <a:ext cx="3267863" cy="3267863"/>
          </a:xfrm>
          <a:prstGeom prst="rect">
            <a:avLst/>
          </a:prstGeom>
          <a:ln w="12700">
            <a:miter lim="400000"/>
          </a:ln>
        </p:spPr>
      </p:pic>
    </p:spTree>
    <p:extLst>
      <p:ext uri="{BB962C8B-B14F-4D97-AF65-F5344CB8AC3E}">
        <p14:creationId xmlns:p14="http://schemas.microsoft.com/office/powerpoint/2010/main" val="122479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45"/>
          <p:cNvSpPr txBox="1">
            <a:spLocks noGrp="1"/>
          </p:cNvSpPr>
          <p:nvPr>
            <p:ph type="title"/>
          </p:nvPr>
        </p:nvSpPr>
        <p:spPr>
          <a:xfrm>
            <a:off x="1494504" y="1813380"/>
            <a:ext cx="5270089" cy="990600"/>
          </a:xfrm>
          <a:prstGeom prst="rect">
            <a:avLst/>
          </a:prstGeom>
        </p:spPr>
        <p:txBody>
          <a:bodyPr spcFirstLastPara="1" wrap="square" lIns="91425" tIns="91425" rIns="91425" bIns="91425" anchor="t" anchorCtr="0">
            <a:noAutofit/>
          </a:bodyPr>
          <a:lstStyle/>
          <a:p>
            <a:pPr lvl="0"/>
            <a:r>
              <a:rPr lang="de-AT" sz="4800" dirty="0">
                <a:solidFill>
                  <a:srgbClr val="FE7D10"/>
                </a:solidFill>
              </a:rPr>
              <a:t>Was machen </a:t>
            </a:r>
            <a:r>
              <a:rPr lang="de-AT" sz="4800" dirty="0" err="1">
                <a:solidFill>
                  <a:srgbClr val="FE7D10"/>
                </a:solidFill>
              </a:rPr>
              <a:t>Entrepreneure</a:t>
            </a:r>
            <a:r>
              <a:rPr lang="de-AT" sz="4800" dirty="0">
                <a:solidFill>
                  <a:srgbClr val="FE7D10"/>
                </a:solidFill>
              </a:rPr>
              <a:t>?</a:t>
            </a:r>
            <a:endParaRPr sz="4800" dirty="0">
              <a:latin typeface="VAGRundschriftD" panose="00000500000000000000" pitchFamily="50" charset="0"/>
            </a:endParaRPr>
          </a:p>
        </p:txBody>
      </p:sp>
    </p:spTree>
    <p:extLst>
      <p:ext uri="{BB962C8B-B14F-4D97-AF65-F5344CB8AC3E}">
        <p14:creationId xmlns:p14="http://schemas.microsoft.com/office/powerpoint/2010/main" val="335184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4"/>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de-AT" dirty="0">
                <a:solidFill>
                  <a:srgbClr val="FE7D10"/>
                </a:solidFill>
              </a:rPr>
              <a:t>Was machen </a:t>
            </a:r>
            <a:r>
              <a:rPr lang="de-AT" dirty="0" err="1">
                <a:solidFill>
                  <a:srgbClr val="FE7D10"/>
                </a:solidFill>
              </a:rPr>
              <a:t>Entrepreneure</a:t>
            </a:r>
            <a:r>
              <a:rPr lang="de-AT" dirty="0">
                <a:solidFill>
                  <a:srgbClr val="FE7D10"/>
                </a:solidFill>
              </a:rPr>
              <a:t>?</a:t>
            </a:r>
            <a:endParaRPr dirty="0">
              <a:latin typeface="VAGRundschriftD" panose="00000500000000000000" pitchFamily="50" charset="0"/>
            </a:endParaRPr>
          </a:p>
        </p:txBody>
      </p:sp>
      <p:sp>
        <p:nvSpPr>
          <p:cNvPr id="877" name="Google Shape;877;p44"/>
          <p:cNvSpPr txBox="1">
            <a:spLocks noGrp="1"/>
          </p:cNvSpPr>
          <p:nvPr>
            <p:ph type="subTitle" idx="1"/>
          </p:nvPr>
        </p:nvSpPr>
        <p:spPr>
          <a:xfrm>
            <a:off x="723900" y="1645921"/>
            <a:ext cx="3848100" cy="2959304"/>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de-AT" sz="1600" i="1" dirty="0" err="1"/>
              <a:t>Entrepreneure</a:t>
            </a:r>
            <a:r>
              <a:rPr lang="de-AT" sz="1600" dirty="0"/>
              <a:t> entwickeln eigene Ideen und setzen sie um. Dabei finden sie innovative Produkte oder Dienstleistungen und überlegen sich neue Arten der Umsetzung.</a:t>
            </a:r>
          </a:p>
          <a:p>
            <a:pPr marL="0" lvl="0" indent="0">
              <a:buClr>
                <a:schemeClr val="dk1"/>
              </a:buClr>
              <a:buSzPts val="1100"/>
              <a:buNone/>
            </a:pPr>
            <a:endParaRPr lang="de-AT" sz="1600" dirty="0"/>
          </a:p>
          <a:p>
            <a:pPr marL="0" lvl="0" indent="0">
              <a:buClr>
                <a:schemeClr val="dk1"/>
              </a:buClr>
              <a:buSzPts val="1100"/>
              <a:buNone/>
            </a:pPr>
            <a:r>
              <a:rPr lang="de-AT" sz="1600" dirty="0"/>
              <a:t>Alles beginnt dabei mit einem Problem, das man lösen möchte oder einer Leidenschaft.</a:t>
            </a:r>
          </a:p>
        </p:txBody>
      </p:sp>
      <p:pic>
        <p:nvPicPr>
          <p:cNvPr id="5" name="undraw_our_solution_htvp.png">
            <a:extLst>
              <a:ext uri="{FF2B5EF4-FFF2-40B4-BE49-F238E27FC236}">
                <a16:creationId xmlns:a16="http://schemas.microsoft.com/office/drawing/2014/main" id="{C3F296EF-59C5-B945-A76A-869D542708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62532" y="1453828"/>
            <a:ext cx="3078244" cy="3078244"/>
          </a:xfrm>
          <a:prstGeom prst="rect">
            <a:avLst/>
          </a:prstGeom>
          <a:ln w="12700">
            <a:miter lim="400000"/>
          </a:ln>
        </p:spPr>
      </p:pic>
    </p:spTree>
    <p:extLst>
      <p:ext uri="{BB962C8B-B14F-4D97-AF65-F5344CB8AC3E}">
        <p14:creationId xmlns:p14="http://schemas.microsoft.com/office/powerpoint/2010/main" val="119024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45"/>
          <p:cNvSpPr txBox="1">
            <a:spLocks noGrp="1"/>
          </p:cNvSpPr>
          <p:nvPr>
            <p:ph type="title"/>
          </p:nvPr>
        </p:nvSpPr>
        <p:spPr>
          <a:xfrm>
            <a:off x="1494504" y="1813380"/>
            <a:ext cx="5270089" cy="990600"/>
          </a:xfrm>
          <a:prstGeom prst="rect">
            <a:avLst/>
          </a:prstGeom>
        </p:spPr>
        <p:txBody>
          <a:bodyPr spcFirstLastPara="1" wrap="square" lIns="91425" tIns="91425" rIns="91425" bIns="91425" anchor="t" anchorCtr="0">
            <a:noAutofit/>
          </a:bodyPr>
          <a:lstStyle/>
          <a:p>
            <a:pPr lvl="0"/>
            <a:r>
              <a:rPr lang="de-AT" sz="4800" dirty="0">
                <a:solidFill>
                  <a:srgbClr val="FE7D10"/>
                </a:solidFill>
              </a:rPr>
              <a:t>Wie entdecke ich eine Chance?</a:t>
            </a:r>
            <a:endParaRPr sz="4800" dirty="0">
              <a:latin typeface="VAGRundschriftD" panose="00000500000000000000" pitchFamily="50" charset="0"/>
            </a:endParaRPr>
          </a:p>
        </p:txBody>
      </p:sp>
    </p:spTree>
    <p:extLst>
      <p:ext uri="{BB962C8B-B14F-4D97-AF65-F5344CB8AC3E}">
        <p14:creationId xmlns:p14="http://schemas.microsoft.com/office/powerpoint/2010/main" val="261998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4"/>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de-AT" dirty="0">
                <a:solidFill>
                  <a:srgbClr val="FE7D10"/>
                </a:solidFill>
              </a:rPr>
              <a:t>Wie entdecke ich eine Chance?</a:t>
            </a:r>
            <a:endParaRPr dirty="0">
              <a:latin typeface="VAGRundschriftD" panose="00000500000000000000" pitchFamily="50" charset="0"/>
            </a:endParaRPr>
          </a:p>
        </p:txBody>
      </p:sp>
      <p:sp>
        <p:nvSpPr>
          <p:cNvPr id="877" name="Google Shape;877;p44"/>
          <p:cNvSpPr txBox="1">
            <a:spLocks noGrp="1"/>
          </p:cNvSpPr>
          <p:nvPr>
            <p:ph type="subTitle" idx="1"/>
          </p:nvPr>
        </p:nvSpPr>
        <p:spPr>
          <a:xfrm>
            <a:off x="723900" y="1337361"/>
            <a:ext cx="4771644" cy="3267863"/>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de-AT" sz="1600" dirty="0"/>
              <a:t>Ein Chance zu erkennen, ist gar nicht so schwer. Oft beginnt es mit einem Thema, das einen interessiert oder einem Problem, das man lösen möchte.</a:t>
            </a:r>
          </a:p>
          <a:p>
            <a:pPr marL="0" lvl="0" indent="0">
              <a:buClr>
                <a:schemeClr val="dk1"/>
              </a:buClr>
              <a:buSzPts val="1100"/>
              <a:buNone/>
            </a:pPr>
            <a:endParaRPr lang="de-AT" sz="1600" dirty="0"/>
          </a:p>
          <a:p>
            <a:pPr marL="0" lvl="0" indent="0">
              <a:buClr>
                <a:schemeClr val="dk1"/>
              </a:buClr>
              <a:buSzPts val="1100"/>
              <a:buNone/>
            </a:pPr>
            <a:r>
              <a:rPr lang="de-AT" sz="1600" dirty="0"/>
              <a:t>Denke an einen normalen Tag. Was würdest du gerne ändern? Welche Probleme stören dich im Alltag? Was macht dir Spaß? Was machst du in deiner Freizeit?</a:t>
            </a:r>
          </a:p>
          <a:p>
            <a:pPr marL="0" lvl="0" indent="0">
              <a:buClr>
                <a:schemeClr val="dk1"/>
              </a:buClr>
              <a:buSzPts val="1100"/>
              <a:buNone/>
            </a:pPr>
            <a:endParaRPr lang="de-AT" sz="1600" dirty="0"/>
          </a:p>
          <a:p>
            <a:pPr marL="0" lvl="0" indent="0">
              <a:buClr>
                <a:schemeClr val="dk1"/>
              </a:buClr>
              <a:buSzPts val="1100"/>
              <a:buNone/>
            </a:pPr>
            <a:r>
              <a:rPr lang="de-AT" sz="1600" dirty="0"/>
              <a:t>Natürlich kannst du auch an Probleme von anderen denken. Was wolltest du immer schon einmal verändern?</a:t>
            </a:r>
          </a:p>
        </p:txBody>
      </p:sp>
      <p:pic>
        <p:nvPicPr>
          <p:cNvPr id="5" name="undraw_Brainstorming_akrv.png">
            <a:extLst>
              <a:ext uri="{FF2B5EF4-FFF2-40B4-BE49-F238E27FC236}">
                <a16:creationId xmlns:a16="http://schemas.microsoft.com/office/drawing/2014/main" id="{6DAC2C9D-F39A-014B-BBCA-22E1C53DB1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5507025" y="1654049"/>
            <a:ext cx="2951175" cy="2951175"/>
          </a:xfrm>
          <a:prstGeom prst="rect">
            <a:avLst/>
          </a:prstGeom>
          <a:ln w="12700">
            <a:miter lim="400000"/>
          </a:ln>
        </p:spPr>
      </p:pic>
    </p:spTree>
    <p:extLst>
      <p:ext uri="{BB962C8B-B14F-4D97-AF65-F5344CB8AC3E}">
        <p14:creationId xmlns:p14="http://schemas.microsoft.com/office/powerpoint/2010/main" val="900607538"/>
      </p:ext>
    </p:extLst>
  </p:cSld>
  <p:clrMapOvr>
    <a:masterClrMapping/>
  </p:clrMapOvr>
</p:sld>
</file>

<file path=ppt/theme/theme1.xml><?xml version="1.0" encoding="utf-8"?>
<a:theme xmlns:a="http://schemas.openxmlformats.org/drawingml/2006/main" name="Retato Slideshow by Slidesgo">
  <a:themeElements>
    <a:clrScheme name="Benutzerdefiniert 2">
      <a:dk1>
        <a:srgbClr val="263238"/>
      </a:dk1>
      <a:lt1>
        <a:srgbClr val="FFFFFF"/>
      </a:lt1>
      <a:dk2>
        <a:srgbClr val="263238"/>
      </a:dk2>
      <a:lt2>
        <a:srgbClr val="EEEEEE"/>
      </a:lt2>
      <a:accent1>
        <a:srgbClr val="F5F5F5"/>
      </a:accent1>
      <a:accent2>
        <a:srgbClr val="064B84"/>
      </a:accent2>
      <a:accent3>
        <a:srgbClr val="FE7D10"/>
      </a:accent3>
      <a:accent4>
        <a:srgbClr val="455A64"/>
      </a:accent4>
      <a:accent5>
        <a:srgbClr val="E0E0E0"/>
      </a:accent5>
      <a:accent6>
        <a:srgbClr val="203E80"/>
      </a:accent6>
      <a:hlink>
        <a:srgbClr val="263238"/>
      </a:hlink>
      <a:folHlink>
        <a:srgbClr val="0097A7"/>
      </a:folHlink>
    </a:clrScheme>
    <a:fontScheme name="Entrepreneurship Week">
      <a:majorFont>
        <a:latin typeface="VAGRundschrif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treprneuership Woche Original PP__orange" id="{F6D9AF94-2DA5-2B48-B6D3-69DEDFC308F9}" vid="{CF662531-9A4A-4B42-B76C-C2B36E42F7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Retato Slideshow by Slidesgo</Template>
  <TotalTime>0</TotalTime>
  <Words>450</Words>
  <Application>Microsoft Macintosh PowerPoint</Application>
  <PresentationFormat>Bildschirmpräsentation (16:9)</PresentationFormat>
  <Paragraphs>34</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Poppins</vt:lpstr>
      <vt:lpstr>Fredoka One</vt:lpstr>
      <vt:lpstr>Arial</vt:lpstr>
      <vt:lpstr>VAGRundschriftD</vt:lpstr>
      <vt:lpstr>Raleway</vt:lpstr>
      <vt:lpstr>Retato Slideshow by Slidesgo</vt:lpstr>
      <vt:lpstr>PowerPoint-Präsentation</vt:lpstr>
      <vt:lpstr>Herzlich Willkommen!</vt:lpstr>
      <vt:lpstr>Grußbotschaft von Markus Raunig</vt:lpstr>
      <vt:lpstr>Was ist eigentlich Entrepreneurship?</vt:lpstr>
      <vt:lpstr>Was ist eigentlich Entrepreneurship?</vt:lpstr>
      <vt:lpstr>Was machen Entrepreneure?</vt:lpstr>
      <vt:lpstr>Was machen Entrepreneure?</vt:lpstr>
      <vt:lpstr>Wie entdecke ich eine Chance?</vt:lpstr>
      <vt:lpstr>Wie entdecke ich eine Chance?</vt:lpstr>
      <vt:lpstr>Starte dein persönliches Notizbuch.</vt:lpstr>
      <vt:lpstr>Bis bald!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Valentin Mayerhofer</dc:creator>
  <cp:lastModifiedBy>HOLZHEU Werner</cp:lastModifiedBy>
  <cp:revision>5</cp:revision>
  <dcterms:created xsi:type="dcterms:W3CDTF">2021-06-15T07:36:03Z</dcterms:created>
  <dcterms:modified xsi:type="dcterms:W3CDTF">2023-08-27T13:38:48Z</dcterms:modified>
</cp:coreProperties>
</file>