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7"/>
    <p:restoredTop sz="96301"/>
  </p:normalViewPr>
  <p:slideViewPr>
    <p:cSldViewPr snapToGrid="0">
      <p:cViewPr varScale="1">
        <p:scale>
          <a:sx n="127" d="100"/>
          <a:sy n="127" d="100"/>
        </p:scale>
        <p:origin x="23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9BAC36-FE71-AC91-6F2A-2023BF0791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FAE1D84-D30B-C867-E85E-60950A63E2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9E45BF8-0016-ED90-2C30-4293991BB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1DBDC-5CB2-5946-8F56-7D8DCFCC42DE}" type="datetimeFigureOut">
              <a:rPr lang="de-DE" smtClean="0"/>
              <a:t>08.10.23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9021B03-7681-5B7C-5F0C-49C568D59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72BEF22-1706-2E15-ECDE-0B94DAECA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055FE-4EC8-DB43-89D8-A3365A0FBF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669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17A3C8-750E-9554-616A-F90CE6B6C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A1666CE-6B66-F338-4D40-6C2E4477BD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22F87D-4A48-5002-B7D8-3AC8E5D1A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1DBDC-5CB2-5946-8F56-7D8DCFCC42DE}" type="datetimeFigureOut">
              <a:rPr lang="de-DE" smtClean="0"/>
              <a:t>08.10.23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15EE014-388D-D9F8-0EC0-6C8CCE67F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EE2930D-ABBD-4768-ED05-89B29D93B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055FE-4EC8-DB43-89D8-A3365A0FBF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120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E460255-F663-D5E8-C90B-70AA60E31E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BFBF5F6-305D-33F1-D4E6-E46D01C429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99A5330-5F82-8115-7D76-BFF9FBE40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1DBDC-5CB2-5946-8F56-7D8DCFCC42DE}" type="datetimeFigureOut">
              <a:rPr lang="de-DE" smtClean="0"/>
              <a:t>08.10.23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E1D4726-72EA-A403-8D71-7B18525AF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64247C4-507F-23C4-2FF3-FE865BE77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055FE-4EC8-DB43-89D8-A3365A0FBF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2962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3EDE1C-01B2-26A9-0338-5BF1B2BA4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866C85D-9B18-2291-98C2-185876F622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E18FF10-E9B0-0DED-3279-7B68D7560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1DBDC-5CB2-5946-8F56-7D8DCFCC42DE}" type="datetimeFigureOut">
              <a:rPr lang="de-DE" smtClean="0"/>
              <a:t>08.10.23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3C7B22C-E258-DADB-90FC-76E88AE6F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5750881-D5EE-8D93-D75A-0DB382E8D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055FE-4EC8-DB43-89D8-A3365A0FBF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9916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61DD28-380F-C8A0-3219-3C00575A63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6DDACBB-2A2A-DE4A-AE68-4A3805B91C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EC65D66-E9AB-9116-39B3-25DE50943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1DBDC-5CB2-5946-8F56-7D8DCFCC42DE}" type="datetimeFigureOut">
              <a:rPr lang="de-DE" smtClean="0"/>
              <a:t>08.10.23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6FE1CF-F2C4-7154-FCDF-16C9F2207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71E58FC-7A9C-788F-F975-015F0B26D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055FE-4EC8-DB43-89D8-A3365A0FBF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8558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2245C2-9E2B-ECDB-033C-9E501BBB8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D80ED04-9AF7-663D-A157-2AB9612B82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8E64A37-3415-0F54-8DBB-DA106150BC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008AE57-A9E8-5AC7-6805-7DD9849A9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1DBDC-5CB2-5946-8F56-7D8DCFCC42DE}" type="datetimeFigureOut">
              <a:rPr lang="de-DE" smtClean="0"/>
              <a:t>08.10.23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7E05278-326C-92EA-9CEE-40DABD921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FFC208F-1006-DBD6-F7CF-0C64E7482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055FE-4EC8-DB43-89D8-A3365A0FBF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3780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162FDE-6372-14AF-79B8-B37FDE459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D89DB27-E83C-EEAF-2AC3-70C8314E30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DC922A6-168A-D618-0127-6F9190AEFB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C643D8B-8432-841F-FF3B-40CDEA2720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1A4CF05-65E5-1F33-702A-BEBC05009E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41A41F61-4EC2-6EBB-21BA-1BC2032BB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1DBDC-5CB2-5946-8F56-7D8DCFCC42DE}" type="datetimeFigureOut">
              <a:rPr lang="de-DE" smtClean="0"/>
              <a:t>08.10.23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5CE136FD-39B2-AF79-72D9-462E09ED7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261ED6F-0DAB-DE93-406F-1287BE9BC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055FE-4EC8-DB43-89D8-A3365A0FBF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3036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38CB5F-A4F3-3724-CE8B-605C6ED41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839F37C-B063-E51D-BDCF-3CB90CF02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1DBDC-5CB2-5946-8F56-7D8DCFCC42DE}" type="datetimeFigureOut">
              <a:rPr lang="de-DE" smtClean="0"/>
              <a:t>08.10.23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F296831-4BE9-2C55-F5C5-B94CCA9FD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A693D50-95BC-3809-FDD5-556E5E7E2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055FE-4EC8-DB43-89D8-A3365A0FBF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4406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AD60068-27F1-463B-B221-754CD45AC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1DBDC-5CB2-5946-8F56-7D8DCFCC42DE}" type="datetimeFigureOut">
              <a:rPr lang="de-DE" smtClean="0"/>
              <a:t>08.10.23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3A479EE-C6BE-D977-01BB-A9DBE4FF9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097160D-D968-9795-2958-0F76F2B1C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055FE-4EC8-DB43-89D8-A3365A0FBF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8515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D8FD34-0449-4464-9311-F69B2B449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2503F42-54A4-80FF-DB7A-A149CD82C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17C0DD9-A78D-480A-A52E-DF51097005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D5DF7EB-E6B9-F053-4153-D7D368661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1DBDC-5CB2-5946-8F56-7D8DCFCC42DE}" type="datetimeFigureOut">
              <a:rPr lang="de-DE" smtClean="0"/>
              <a:t>08.10.23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251C314-4253-BA3E-BA0E-310BB8A65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5D28878-E62B-246C-112B-0E416E61B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055FE-4EC8-DB43-89D8-A3365A0FBF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5593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AE6A27-A2A0-DBA1-5C23-509E74B1A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370E547-426A-86AB-9507-23FB226A74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B769CA8-0DA9-C584-A8CD-A9061AA865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238C085-B64E-A7C8-4F49-41A935BF1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1DBDC-5CB2-5946-8F56-7D8DCFCC42DE}" type="datetimeFigureOut">
              <a:rPr lang="de-DE" smtClean="0"/>
              <a:t>08.10.23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758794A-3461-E1BE-E7D0-80819AE23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F33DBAE-DFEB-A283-526F-8EEB69E40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055FE-4EC8-DB43-89D8-A3365A0FBF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7316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37EA71E-8910-F389-F734-8B00EA386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FF707AE-5D10-AF1C-1E65-B6BFF94DCB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E36D04-D56F-81EE-33EB-30867EF68B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1DBDC-5CB2-5946-8F56-7D8DCFCC42DE}" type="datetimeFigureOut">
              <a:rPr lang="de-DE" smtClean="0"/>
              <a:t>08.10.23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7F8A0CA-0B46-7037-DBF4-25EAA574DC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915147A-A91C-0978-3CDF-F0DF36D39A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055FE-4EC8-DB43-89D8-A3365A0FBF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0109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F6B40334-8909-0BD9-DABD-F3816123AB74}"/>
              </a:ext>
            </a:extLst>
          </p:cNvPr>
          <p:cNvSpPr txBox="1"/>
          <p:nvPr/>
        </p:nvSpPr>
        <p:spPr>
          <a:xfrm>
            <a:off x="2555776" y="-1013"/>
            <a:ext cx="963622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AT" sz="1000" b="1" dirty="0">
                <a:latin typeface="+mj-lt"/>
              </a:rPr>
              <a:t>Ziele/Kompetenzen: </a:t>
            </a:r>
            <a:r>
              <a:rPr lang="de-AT" sz="1000" dirty="0">
                <a:latin typeface="+mj-lt"/>
              </a:rPr>
              <a:t>Franchising beschreiben können, Ursprung beschreiben können, Vor- und Nachteile des Franchising gegenüber stellen können</a:t>
            </a:r>
          </a:p>
          <a:p>
            <a:r>
              <a:rPr lang="de-AT" sz="1000" dirty="0">
                <a:latin typeface="+mj-lt"/>
              </a:rPr>
              <a:t>Business Cases mit- und ohne Franchising erstellen können 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EE4DCA30-D982-C5A5-2B3A-D7F56B13794F}"/>
              </a:ext>
            </a:extLst>
          </p:cNvPr>
          <p:cNvSpPr txBox="1"/>
          <p:nvPr/>
        </p:nvSpPr>
        <p:spPr>
          <a:xfrm>
            <a:off x="14999" y="-686"/>
            <a:ext cx="2540777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500" b="1" dirty="0">
                <a:cs typeface="Chalkduster"/>
              </a:rPr>
              <a:t>Franchising</a:t>
            </a:r>
          </a:p>
          <a:p>
            <a:r>
              <a:rPr lang="de-DE" sz="1500" dirty="0">
                <a:cs typeface="Chalkduster"/>
              </a:rPr>
              <a:t>Unternehmensgründung</a:t>
            </a:r>
          </a:p>
        </p:txBody>
      </p:sp>
    </p:spTree>
    <p:extLst>
      <p:ext uri="{BB962C8B-B14F-4D97-AF65-F5344CB8AC3E}">
        <p14:creationId xmlns:p14="http://schemas.microsoft.com/office/powerpoint/2010/main" val="3497455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Macintosh PowerPoint</Application>
  <PresentationFormat>Breitbild</PresentationFormat>
  <Paragraphs>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HOLZHEU Werner</dc:creator>
  <cp:lastModifiedBy>HOLZHEU Werner</cp:lastModifiedBy>
  <cp:revision>1</cp:revision>
  <dcterms:created xsi:type="dcterms:W3CDTF">2023-10-08T17:52:45Z</dcterms:created>
  <dcterms:modified xsi:type="dcterms:W3CDTF">2023-10-08T17:56:12Z</dcterms:modified>
</cp:coreProperties>
</file>