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8121" autoAdjust="0"/>
  </p:normalViewPr>
  <p:slideViewPr>
    <p:cSldViewPr>
      <p:cViewPr>
        <p:scale>
          <a:sx n="136" d="100"/>
          <a:sy n="136" d="100"/>
        </p:scale>
        <p:origin x="1200" y="-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904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552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3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046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41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84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11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78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42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87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160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22.10.23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647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30448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cs typeface="Chalkduster"/>
              </a:rPr>
              <a:t>Analyse: Idee, Kreativität, Geschäftsmodell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059832" y="-1014"/>
            <a:ext cx="60841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Ideen einordnen und auf Erfolg überprüfen können, Methoden zur Auswahl anwenden können, Kreativitätstechniken anwenden können, einfache Geschäftsmodelle aufstellen bzw. analysieren können.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24928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2) Kreativitätstechniken: </a:t>
            </a:r>
            <a:r>
              <a:rPr lang="de-AT" sz="800" dirty="0"/>
              <a:t>Beschreibe 3 Kreativitätstechniken</a:t>
            </a:r>
            <a:endParaRPr lang="de-AT" sz="1200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0" y="188640"/>
            <a:ext cx="3059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de-AT" sz="1200" b="1" dirty="0"/>
              <a:t>Idee:</a:t>
            </a:r>
            <a:endParaRPr lang="de-AT" sz="1200" b="1" dirty="0">
              <a:solidFill>
                <a:srgbClr val="FF0000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609041" y="4040220"/>
            <a:ext cx="4471888" cy="1440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35496" y="4040220"/>
            <a:ext cx="4464496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3131840" y="476672"/>
            <a:ext cx="2592288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>
            <a:off x="3203848" y="2708920"/>
            <a:ext cx="2448272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131840" y="476672"/>
            <a:ext cx="26642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/>
              <a:t>Geschäftsidee durch Fragen auf Erfolgschancen überprüfen:</a:t>
            </a:r>
          </a:p>
        </p:txBody>
      </p:sp>
      <p:sp>
        <p:nvSpPr>
          <p:cNvPr id="76" name="Rechteck 75"/>
          <p:cNvSpPr/>
          <p:nvPr/>
        </p:nvSpPr>
        <p:spPr>
          <a:xfrm>
            <a:off x="4609041" y="5527883"/>
            <a:ext cx="4471888" cy="12854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/>
          <p:cNvSpPr/>
          <p:nvPr/>
        </p:nvSpPr>
        <p:spPr>
          <a:xfrm>
            <a:off x="37041" y="5527883"/>
            <a:ext cx="4471888" cy="12854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/>
          <p:cNvSpPr txBox="1"/>
          <p:nvPr/>
        </p:nvSpPr>
        <p:spPr>
          <a:xfrm>
            <a:off x="0" y="3801211"/>
            <a:ext cx="6084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4) Analyse eines nachhaltiges Geschäftsmodells:</a:t>
            </a:r>
          </a:p>
        </p:txBody>
      </p:sp>
      <p:sp>
        <p:nvSpPr>
          <p:cNvPr id="80" name="Rechteck 79"/>
          <p:cNvSpPr/>
          <p:nvPr/>
        </p:nvSpPr>
        <p:spPr>
          <a:xfrm>
            <a:off x="5725802" y="2719374"/>
            <a:ext cx="3344516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5796136" y="476672"/>
            <a:ext cx="3275856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724128" y="476672"/>
            <a:ext cx="33478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/>
              <a:t>Scoring Methode:</a:t>
            </a:r>
          </a:p>
        </p:txBody>
      </p:sp>
      <p:sp>
        <p:nvSpPr>
          <p:cNvPr id="56" name="Rechteck 55"/>
          <p:cNvSpPr/>
          <p:nvPr/>
        </p:nvSpPr>
        <p:spPr>
          <a:xfrm>
            <a:off x="0" y="2708920"/>
            <a:ext cx="3113088" cy="108012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35496" y="4052391"/>
            <a:ext cx="3384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b="1" dirty="0"/>
              <a:t>Nutzenversprechen für Kunden, Kundinnen, Gründer und Investoren: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598301" y="4056351"/>
            <a:ext cx="32038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b="1" dirty="0"/>
              <a:t>Architektur der Umsetzung / Gründung mit Komponenten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35496" y="5548636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b="1" dirty="0"/>
              <a:t>Ertragsmodelle…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4598301" y="5527883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b="1" dirty="0"/>
              <a:t>Soziale und ökologische Sensibilität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02449AB-ED88-5A04-E4E4-E4BCC40F3D87}"/>
              </a:ext>
            </a:extLst>
          </p:cNvPr>
          <p:cNvSpPr/>
          <p:nvPr/>
        </p:nvSpPr>
        <p:spPr>
          <a:xfrm>
            <a:off x="99220" y="465641"/>
            <a:ext cx="2960612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3E670BA-C5E9-40C8-5C61-3018B698BCCE}"/>
              </a:ext>
            </a:extLst>
          </p:cNvPr>
          <p:cNvSpPr txBox="1"/>
          <p:nvPr/>
        </p:nvSpPr>
        <p:spPr>
          <a:xfrm>
            <a:off x="98567" y="487054"/>
            <a:ext cx="26642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/>
              <a:t>Überblick über Ideen Entstehung und Einordnung</a:t>
            </a:r>
          </a:p>
        </p:txBody>
      </p:sp>
    </p:spTree>
    <p:extLst>
      <p:ext uri="{BB962C8B-B14F-4D97-AF65-F5344CB8AC3E}">
        <p14:creationId xmlns:p14="http://schemas.microsoft.com/office/powerpoint/2010/main" val="143391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44" grpId="0" animBg="1"/>
      <p:bldP spid="59" grpId="0" animBg="1"/>
      <p:bldP spid="66" grpId="0" animBg="1"/>
      <p:bldP spid="8" grpId="0"/>
      <p:bldP spid="76" grpId="0" animBg="1"/>
      <p:bldP spid="77" grpId="0" animBg="1"/>
      <p:bldP spid="80" grpId="0" animBg="1"/>
      <p:bldP spid="51" grpId="0" animBg="1"/>
      <p:bldP spid="52" grpId="0"/>
      <p:bldP spid="56" grpId="0" animBg="1"/>
      <p:bldP spid="50" grpId="0"/>
      <p:bldP spid="53" grpId="0"/>
      <p:bldP spid="54" grpId="0"/>
      <p:bldP spid="55" grpId="0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</Words>
  <Application>Microsoft Macintosh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HOLZHEU Werner</cp:lastModifiedBy>
  <cp:revision>110</cp:revision>
  <cp:lastPrinted>2018-12-04T16:57:51Z</cp:lastPrinted>
  <dcterms:created xsi:type="dcterms:W3CDTF">2016-04-20T06:25:58Z</dcterms:created>
  <dcterms:modified xsi:type="dcterms:W3CDTF">2023-10-22T09:30:36Z</dcterms:modified>
</cp:coreProperties>
</file>