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7"/>
    <p:restoredTop sz="96311"/>
  </p:normalViewPr>
  <p:slideViewPr>
    <p:cSldViewPr snapToGrid="0">
      <p:cViewPr varScale="1">
        <p:scale>
          <a:sx n="96" d="100"/>
          <a:sy n="96" d="100"/>
        </p:scale>
        <p:origin x="20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84DA68-28A2-1ECD-F884-BB6AA08CB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8870518-00C9-67D1-4822-9DF91D5C3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4E087C-F7FF-1F0A-47C1-A1DFBF85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A5F5-D8E5-E845-A7D2-37FCEEC54DDA}" type="datetimeFigureOut">
              <a:rPr lang="de-DE" smtClean="0"/>
              <a:t>09.02.24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88D53C-175A-3956-4A1E-DF07F1B7F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E865F3-9717-7D67-2E03-7B630F16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8635-DD06-2648-8A6D-E612F28E9B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44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110D1-59FF-D082-6A27-36DEDB72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A1C4660-6FB5-D7FE-6659-06AD3A793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94B542-0C18-399F-3DF5-3A936F27D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A5F5-D8E5-E845-A7D2-37FCEEC54DDA}" type="datetimeFigureOut">
              <a:rPr lang="de-DE" smtClean="0"/>
              <a:t>09.02.24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13D42B-0F44-5F76-19DE-F1B799F5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2ABBA2-7938-D677-32B8-E747DC69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8635-DD06-2648-8A6D-E612F28E9B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39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158D8CB-7AA7-527F-92BF-6689D9343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23F6F93-D2BA-AA85-25B4-6FE4E10F0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501750-9E71-9C9A-C524-BFAD2331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A5F5-D8E5-E845-A7D2-37FCEEC54DDA}" type="datetimeFigureOut">
              <a:rPr lang="de-DE" smtClean="0"/>
              <a:t>09.02.24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D6BC4D-7D94-4B31-088A-108A2D80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E2FC85-3EC0-E823-EF32-9F765367C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8635-DD06-2648-8A6D-E612F28E9B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56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290F9-C837-B940-58B7-2083224CF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742907-6D5F-128B-2177-947CED017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2AD69D-E005-6858-6993-375A8EE0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A5F5-D8E5-E845-A7D2-37FCEEC54DDA}" type="datetimeFigureOut">
              <a:rPr lang="de-DE" smtClean="0"/>
              <a:t>09.02.24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89EAC7-1C27-970A-B7F7-31C6E72D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3C6D7E-DF28-DF2A-04DA-B29AB2D1B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8635-DD06-2648-8A6D-E612F28E9B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27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08960C-9E98-64C9-252D-225989EF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E873A6-C42A-980B-A525-6FD5BDCBB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EF2BA9-9617-BF8B-4160-1A1F5861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A5F5-D8E5-E845-A7D2-37FCEEC54DDA}" type="datetimeFigureOut">
              <a:rPr lang="de-DE" smtClean="0"/>
              <a:t>09.02.24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D72235-788E-0DE4-EC55-92C4B646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38AE72-33AC-92B1-2029-3B931147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8635-DD06-2648-8A6D-E612F28E9B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01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8A1419-8324-79BA-B74C-F1E4BB767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4254E5-E419-323A-5F9B-E4E5BB2D6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ACC93E-93EE-E16B-047E-9B5E5B82B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16AB3A-4D45-1B2D-A3BF-955AA37E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A5F5-D8E5-E845-A7D2-37FCEEC54DDA}" type="datetimeFigureOut">
              <a:rPr lang="de-DE" smtClean="0"/>
              <a:t>09.02.24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5A1118-42D0-D401-2A08-925299E24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03FA2A-9F4C-3716-DF7F-A6D5B55D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8635-DD06-2648-8A6D-E612F28E9B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52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56687-C532-8B9C-0BB3-457ABBDEC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8705E3-7D5A-AC2E-4657-9B8A97194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664468-D47A-0725-7728-14CFDB2A8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5D23EF9-8D57-44F6-0E91-B0E4E2B5B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FBFB474-692C-8767-C58A-55262E55A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3BC406F-1773-DAC9-49D9-18FDA0B6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A5F5-D8E5-E845-A7D2-37FCEEC54DDA}" type="datetimeFigureOut">
              <a:rPr lang="de-DE" smtClean="0"/>
              <a:t>09.02.24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563C31-01DB-9960-626B-BDDE478A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B0E7507-B97E-A05E-6D25-F557B380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8635-DD06-2648-8A6D-E612F28E9B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70E5D-570F-06F1-7D1B-87CA99FD7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A0AD95-9A56-867D-57D1-DB60CEB5F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A5F5-D8E5-E845-A7D2-37FCEEC54DDA}" type="datetimeFigureOut">
              <a:rPr lang="de-DE" smtClean="0"/>
              <a:t>09.02.24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0F753A-822B-E00B-7ECD-755F2041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B6DA3B-ACF0-EB44-001D-08FE0ED3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8635-DD06-2648-8A6D-E612F28E9B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29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D9A72B-3DFE-57FF-73BA-D70ED58EA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A5F5-D8E5-E845-A7D2-37FCEEC54DDA}" type="datetimeFigureOut">
              <a:rPr lang="de-DE" smtClean="0"/>
              <a:t>09.02.24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2F82E08-EE73-B67B-B147-B5EDD0D88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F02015-E3C1-A5FC-A298-A0A18A0E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8635-DD06-2648-8A6D-E612F28E9B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70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BE9E3-8F54-2A01-C6B3-3677EEBF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68D0BD-1D1B-150F-BFF8-C80566116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4AF172-5EDF-CBFD-FDFD-81B0BD38D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EA3085-3907-F74A-16C7-3332C3A92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A5F5-D8E5-E845-A7D2-37FCEEC54DDA}" type="datetimeFigureOut">
              <a:rPr lang="de-DE" smtClean="0"/>
              <a:t>09.02.24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3CBDF2-5DBC-F9D2-EA71-67E476CB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313840-E5A5-92DE-013F-340DB764B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8635-DD06-2648-8A6D-E612F28E9B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49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471EF-3101-E9D2-1FA2-375390303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7A6A00E-105D-2644-322D-CBE9CCC75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D6D142-AF33-CF4D-805D-63DB99B3B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323C02-1BB7-D7C5-A80E-EC18F047A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A5F5-D8E5-E845-A7D2-37FCEEC54DDA}" type="datetimeFigureOut">
              <a:rPr lang="de-DE" smtClean="0"/>
              <a:t>09.02.24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47F752-08FC-AE65-A59C-250E4D61B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C6244C-E9FA-DBA2-5ADD-C2D72D7D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8635-DD06-2648-8A6D-E612F28E9B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75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13CFBA-9315-A61E-97E4-9348C3AE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98427D-2E5B-FBD6-E842-3085EB281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BCE59F-1FF5-3915-AE73-CA323AC52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2AA5F5-D8E5-E845-A7D2-37FCEEC54DDA}" type="datetimeFigureOut">
              <a:rPr lang="de-DE" smtClean="0"/>
              <a:t>09.02.24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E26FB5-4DAB-7D6C-EF54-626946185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DB4D96-2DAF-3149-2051-264D6446B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238635-DD06-2648-8A6D-E612F28E9B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15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65059-4A50-FEC8-4397-90DFB4DB5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Business Plan Analyse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B2360BF-1D91-C798-085A-D7F030F853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Lösungsvorschläge</a:t>
            </a:r>
          </a:p>
        </p:txBody>
      </p:sp>
    </p:spTree>
    <p:extLst>
      <p:ext uri="{BB962C8B-B14F-4D97-AF65-F5344CB8AC3E}">
        <p14:creationId xmlns:p14="http://schemas.microsoft.com/office/powerpoint/2010/main" val="366238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30084F3-E2A1-DC87-AD8D-DF2A08D20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31" y="198782"/>
            <a:ext cx="6194117" cy="643053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431C47C-E737-936A-3DCB-623B608C0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748" y="466587"/>
            <a:ext cx="5533611" cy="177674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821B173-17AE-4D80-AE45-E1943D682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928" y="2203580"/>
            <a:ext cx="5440431" cy="115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6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9AA21F1-CCB5-CF9D-83D6-D19F379D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18" y="0"/>
            <a:ext cx="5742878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5F40513-0645-7C5C-4D12-797D0FAFB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196" y="320813"/>
            <a:ext cx="6241438" cy="195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0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60774E6-0312-2F33-1333-D119ED786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14" y="170898"/>
            <a:ext cx="6345687" cy="6516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B04081D-A6CF-B4E8-DC30-65DE1DB6B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405" y="452783"/>
            <a:ext cx="5418121" cy="47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3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3CA6456-F623-48BF-C2C7-28096F513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39" y="216452"/>
            <a:ext cx="6416357" cy="56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1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817A9F2-F5C7-73C6-DA13-21010D650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13" y="0"/>
            <a:ext cx="4783782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A7F2D23-25C0-39E2-9262-159EEEA04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408" y="115981"/>
            <a:ext cx="4916390" cy="662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67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Macintosh PowerPoint</Application>
  <PresentationFormat>Breitbild</PresentationFormat>
  <Paragraphs>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</vt:lpstr>
      <vt:lpstr>Business Plan Analyse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 Analyse</dc:title>
  <dc:creator>HOLZHEU Werner</dc:creator>
  <cp:lastModifiedBy>HOLZHEU Werner</cp:lastModifiedBy>
  <cp:revision>1</cp:revision>
  <dcterms:created xsi:type="dcterms:W3CDTF">2024-02-09T18:19:42Z</dcterms:created>
  <dcterms:modified xsi:type="dcterms:W3CDTF">2024-02-09T18:27:08Z</dcterms:modified>
</cp:coreProperties>
</file>