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597"/>
    <p:restoredTop sz="95964"/>
  </p:normalViewPr>
  <p:slideViewPr>
    <p:cSldViewPr snapToGrid="0" snapToObjects="1">
      <p:cViewPr varScale="1">
        <p:scale>
          <a:sx n="75" d="100"/>
          <a:sy n="75" d="100"/>
        </p:scale>
        <p:origin x="16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70A96-1AAE-AC46-A01C-F294A3C9F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83624D6-21A9-834B-81A7-2879940CC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1E4858-0EE1-014F-B213-E47F17C6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9C1B99-7C67-0A48-9659-F6FFB70F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8491DE-7C60-3549-8983-6D979D7CD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43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BCEAD-BFB2-0649-8BD4-33AD6470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0515EC-FCEA-6E4C-80F2-1F0B2425D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71741A-CF43-0E48-B1AF-E38807E0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248E22-D8E8-7143-B5A8-3F77B7AA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DFF50F-1162-7A47-A009-A8F7865B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31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66C3E45-E96D-9244-8C61-6727020C1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4164DAD-FDAD-8F47-A23C-05EA792F9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F25138-64DC-4D43-BB60-1A872F2F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0DE139-A2EE-784A-BB46-B2F48849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4240C3-D763-F94F-8EA0-6661D4CE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68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658053-3CBE-7D47-B54D-D8BB84EE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24CEEB-4234-8244-AC13-E8710030E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677869-7C9A-CF4B-A672-EE54EF42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506773-0CDD-AF4A-85A9-362AA4C5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0360CA7-46A7-4645-8FD9-16AB7868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67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A88E90-A6A8-A040-8A3E-A477F2B9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8F8A04-AF1B-BC42-89EA-01B3805A6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23284D-8371-1242-9C5C-E476698B6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FB3569-CB15-B844-9F5E-3C32A7EFF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F5E680-27F7-8840-91F4-806E2E97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17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EF136-953D-694A-A5EC-9C3E3A27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40C255-1F93-2141-953B-F89874223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308FB9A-5827-2E4E-80ED-B3123F2BF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F7F711-FFD6-6444-BC00-78AE7AB3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960D78-702A-D34D-896A-CE1F4E24F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8B2C9C-34DE-334B-AEA5-A35DFB81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48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84DF0-114F-E944-A22C-156E30D3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EF923A-077E-D14D-95FA-BF5A657A0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7E170D-B24E-F649-85BD-698E58D28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3A9641-5ABC-1A46-99AE-8233FAABB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BC08096-9DFC-0247-B031-655A78AA0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5C5E7C2-7B65-4649-A5F0-E64D6FD3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1814F0F-9654-C54E-BA92-5DF12E3B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B23D97F-6E9A-5C49-8946-98551941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649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BA9A3-EB0F-5F45-8874-44FBE4DA7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5FA0F7-01C4-9341-A722-BE196AD3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37FE1D-36D7-3F4C-A5C1-4730AC16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4F608D-A2E6-FD47-849F-A5E0752D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634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DFA296-966F-E24E-BC93-616169A5F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8C33B5-0685-2D4C-91D7-368F7B6A0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A6DB4A-A87D-2B4F-AACF-F21904EB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43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8C6E63-4C98-814D-A2C5-F5D892BE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F050DD-020A-6049-A873-600373F2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287AFB-53A2-7E4E-9496-564F44C6F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16E9CE-0892-A448-A289-0AA941E1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0B6C9C-1390-B948-BCFB-1C47BE54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8AE957-EFDB-2449-8AC1-85F9C370D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E029A-6843-2747-9021-9C3E03EC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7C0AA7-2A8E-8241-9D58-8A9921ABA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E7709D-CA79-1945-95A0-1BD964AAB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312AE2F-63F8-7643-BCAC-095DE19C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F7C3F1-5AEF-3C46-A1EA-32722ACB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3DA2C1-8A65-D243-8D3D-9EF3A554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1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70E66D1-337F-9048-AEA5-803426B1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ACB8CD-2A76-9241-99C2-60C694C3F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9702C-7147-4E4E-A595-72B507B46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793EA-A8FC-FE4F-B131-1FC348378C00}" type="datetimeFigureOut">
              <a:rPr lang="de-DE" smtClean="0"/>
              <a:t>26.02.24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45DF5A-306D-AD4F-A847-5FD9BBEC2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85B47E-D838-BF44-802A-029698D34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5749A-BD7E-C143-A03F-DCFD6A615BE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54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95491B6-DA99-151D-A412-2871AA212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85" y="1417981"/>
            <a:ext cx="4581146" cy="338518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8FFC856-BB1E-3328-1E10-444F9926A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233" y="447863"/>
            <a:ext cx="3886200" cy="31022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6BE020F-5460-8E4A-8E69-DF1401961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233" y="3878604"/>
            <a:ext cx="3881967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31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15B8B88-F4B4-DEB9-67F7-2F23E7786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85" y="1357882"/>
            <a:ext cx="4596130" cy="36078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1D2EA9C-7B0B-3C0E-B6B4-F7A802FF0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0" y="1349415"/>
            <a:ext cx="5560060" cy="35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6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30F810E-86D3-7F43-3284-B91580A98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91" y="1608667"/>
            <a:ext cx="4150741" cy="291464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E66792-095E-0D10-5628-D3F478C3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058" y="627847"/>
            <a:ext cx="4307416" cy="315675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C879400-C46E-40D4-7975-5182718E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64410"/>
            <a:ext cx="3801533" cy="274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0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61A0140-BA9F-717E-A906-C1036C80D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266" y="451729"/>
            <a:ext cx="4773083" cy="32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3996AF2-6878-35E8-5CAF-6FC5621E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055495"/>
            <a:ext cx="4128514" cy="280797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3D0DED5-2D91-7313-DD79-5BBFB3FCA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105" y="1777999"/>
            <a:ext cx="5537976" cy="36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02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F9216BE-CBA6-3208-7474-5FA072622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80" y="1415818"/>
            <a:ext cx="5059053" cy="37045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25D1FF3-3D64-B6E1-D4CC-E048D8A6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020" y="1481021"/>
            <a:ext cx="5778500" cy="389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5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B75D8EC-9B67-FBCC-58A3-9DBCE6AA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1450722"/>
            <a:ext cx="4805680" cy="33244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AA2ACA-CB26-7F82-3772-F02FF3871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8750"/>
            <a:ext cx="5704061" cy="40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634F9EB-EB1E-C9B0-E3A9-67FD691E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" y="1584960"/>
            <a:ext cx="5075767" cy="36880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3C75827-FE9A-5FC1-F42A-0622949E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10" y="1584960"/>
            <a:ext cx="4833620" cy="3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EDDBE2F-144A-AD02-7C1F-0A6735E8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04" y="1331171"/>
            <a:ext cx="5401329" cy="37553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11982A5-6518-24E7-6738-AEB577C36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1171"/>
            <a:ext cx="5887553" cy="41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1F0BE40-BBAD-DB17-B5A3-FB6DE633F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806575"/>
            <a:ext cx="4661615" cy="324485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366F4A4-9FF7-5F3E-565E-C9C649B63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06575"/>
            <a:ext cx="5769610" cy="39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06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A6A8A8-3992-F2F4-28D9-D26D0ED4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32018"/>
            <a:ext cx="5262951" cy="34150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E12946A-09D3-7389-A30C-AB1446F9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2018"/>
            <a:ext cx="5262951" cy="35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4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59CFFE5-0179-7FDC-64BB-264CD44B8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287145"/>
            <a:ext cx="4728830" cy="387731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B13B9C-7793-39BC-BB89-27F538CC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438" y="1287145"/>
            <a:ext cx="5165090" cy="41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14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Breitbild</PresentationFormat>
  <Paragraphs>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Werner Holzheu</dc:creator>
  <cp:lastModifiedBy>HOLZHEU Werner</cp:lastModifiedBy>
  <cp:revision>4</cp:revision>
  <dcterms:created xsi:type="dcterms:W3CDTF">2021-03-03T14:46:54Z</dcterms:created>
  <dcterms:modified xsi:type="dcterms:W3CDTF">2024-02-26T16:34:31Z</dcterms:modified>
</cp:coreProperties>
</file>