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3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5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8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0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5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3364-D53D-4E48-B906-22E6E39B7B67}" type="datetimeFigureOut">
              <a:rPr lang="de-DE" smtClean="0"/>
              <a:t>13.11.17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riere.at/jobs/wien?gclid=CKfGx5HW8q4CFYEx3wodlS5Yn" TargetMode="External"/><Relationship Id="rId4" Type="http://schemas.openxmlformats.org/officeDocument/2006/relationships/hyperlink" Target="https://www.jobs.at/" TargetMode="External"/><Relationship Id="rId5" Type="http://schemas.openxmlformats.org/officeDocument/2006/relationships/hyperlink" Target="http://www.jobsaustria.at/jobs/" TargetMode="External"/><Relationship Id="rId6" Type="http://schemas.openxmlformats.org/officeDocument/2006/relationships/hyperlink" Target="http://www.jobpilot.at" TargetMode="External"/><Relationship Id="rId7" Type="http://schemas.openxmlformats.org/officeDocument/2006/relationships/hyperlink" Target="https://www.monster.at" TargetMode="External"/><Relationship Id="rId8" Type="http://schemas.openxmlformats.org/officeDocument/2006/relationships/hyperlink" Target="http://www.hogastjob.at/" TargetMode="External"/><Relationship Id="rId9" Type="http://schemas.openxmlformats.org/officeDocument/2006/relationships/hyperlink" Target="http://www.jobrapido.at/" TargetMode="External"/><Relationship Id="rId10" Type="http://schemas.openxmlformats.org/officeDocument/2006/relationships/hyperlink" Target="http://www.absolventen.a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lhaben.a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11-13 um 09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11-13 um 09.1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11-13 um 09.1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7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7-11-13 um 09.1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7-11-13 um 09.1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86000" y="751344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Links zu Jobbörsen:</a:t>
            </a:r>
          </a:p>
          <a:p>
            <a:r>
              <a:rPr lang="de-DE" u="sng" dirty="0">
                <a:hlinkClick r:id="rId2"/>
              </a:rPr>
              <a:t>www.willhaben.at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3"/>
              </a:rPr>
              <a:t>http://www.karriere.at/jobs/wien?gclid=CKfGx5HW8q4CFYEx3wodlS5Yn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4"/>
              </a:rPr>
              <a:t>https://www.jobs.at/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5"/>
              </a:rPr>
              <a:t>http://www.jobsaustria.at/jobs/</a:t>
            </a:r>
            <a:r>
              <a:rPr lang="de-DE" dirty="0"/>
              <a:t> 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6"/>
              </a:rPr>
              <a:t>http://www.jobpilot.at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7"/>
              </a:rPr>
              <a:t>https://www.monster.at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8"/>
              </a:rPr>
              <a:t>hogastjob.com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9"/>
              </a:rPr>
              <a:t>jobrapido.at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10"/>
              </a:rPr>
              <a:t>absolventen.at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37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7-11-13 um 09.1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11-13 um 09.1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11-13 um 09.1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14"/>
            <a:ext cx="9144000" cy="66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Bildschirmpräsentation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10</cp:revision>
  <dcterms:created xsi:type="dcterms:W3CDTF">2017-09-18T17:06:16Z</dcterms:created>
  <dcterms:modified xsi:type="dcterms:W3CDTF">2017-11-13T08:40:11Z</dcterms:modified>
</cp:coreProperties>
</file>