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27" autoAdjust="0"/>
  </p:normalViewPr>
  <p:slideViewPr>
    <p:cSldViewPr snapToGrid="0" snapToObjects="1">
      <p:cViewPr>
        <p:scale>
          <a:sx n="100" d="100"/>
          <a:sy n="100" d="100"/>
        </p:scale>
        <p:origin x="-24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Probleme beim Verkäufer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Übersicht über mögliche Probleme auf Verkäuferseite geben können, </a:t>
            </a:r>
          </a:p>
          <a:p>
            <a:r>
              <a:rPr lang="de-DE" sz="900" dirty="0" smtClean="0">
                <a:cs typeface="Chalkduster"/>
              </a:rPr>
              <a:t>mögliche Lösungen vorschlagen können, für jeweilige Situation Schriftstücke erarbeiten können</a:t>
            </a:r>
            <a:endParaRPr lang="de-DE" sz="900" dirty="0">
              <a:cs typeface="Chalkduster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4"/>
            <a:ext cx="707348" cy="637999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9231"/>
              </p:ext>
            </p:extLst>
          </p:nvPr>
        </p:nvGraphicFramePr>
        <p:xfrm>
          <a:off x="6551" y="495554"/>
          <a:ext cx="7594600" cy="39878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11197"/>
              </p:ext>
            </p:extLst>
          </p:nvPr>
        </p:nvGraphicFramePr>
        <p:xfrm>
          <a:off x="0" y="1084816"/>
          <a:ext cx="7594600" cy="14605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 in vereinbarter Qualität u Menge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gewöhnliches G.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"Ende Juni...", in Kalenderwoche 13..."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setzten, nur korrekte Teile annehmen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Kontrolle;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Pönale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(Vertragsstrafe),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Liefergarantie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"fix" im Text, oder aus der Natur des Geschäftes (z.B. Hochzeit)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42417"/>
              </p:ext>
            </p:extLst>
          </p:nvPr>
        </p:nvGraphicFramePr>
        <p:xfrm>
          <a:off x="0" y="2591949"/>
          <a:ext cx="7594600" cy="3463565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Mangelhafte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 für Mangelfreiheit bei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Übergabe (gesetzlich)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0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innerhalb 2 (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Sachen) bzw. 3 Jahren (unbewegliche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Immobilien, Heizungsrohre,...),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Beweislastumkehr: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Monate muss Verkäufer Mangelfreiheit beweisen, danach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Käufer Mangelexistenz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Verkürzung auf 1 Jahr bei gebrauchten Sachen möglich,   30 Jahre bei arglistigem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Verschweigen</a:t>
                      </a:r>
                    </a:p>
                    <a:p>
                      <a:pPr algn="l" fontAlgn="ctr"/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im B2B Mängelrüge verpflichtend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Verbesserung oder Austausch 2) Preisminderung und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 der Lieferung bei Annahme;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Sofortige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von Mangel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 (freiwillig)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vor; oft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aub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best. Umfang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für Mängel die erst nach Übergabe entstanden sind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oft als Marketingmaßnahme verwendet (7 Jahre bei Kia)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Mängel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Garantieleistung im Rahmen des versprochenen Umfangs, z.B. kostenlose Reperatur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sollte versuchen eine Garantie zu vereinbaren,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aufheben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Schadenersatz: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Gesetzliche Haftung bei Verschulden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Schaden nachweisbar und vom Verkäufer verschuldet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sind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Verjährungsfrist</a:t>
                      </a:r>
                      <a:r>
                        <a:rPr lang="sk-SK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ab Kenntnis von Schaden und Schädiger 3 Jahre, jedenfalls 30 Jahre</a:t>
                      </a:r>
                      <a:endParaRPr lang="sk-SK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Flachdach wird fahrlässig schlecht  (Verschulden)  erstellt, es regnet nach 8 Jahren ein ... Verjähfung nach 11 Jahren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muss häufig eingeklagt werden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Ersatz des Schadens, z.B. Geldersatz, kostenlose Reparatur, Ersatz von Folgeschäden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(z.B. Sachverständige) und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Behebung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vorschreiben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Produkthaftung: gesetzliche Haft. für Schäden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durch </a:t>
                      </a:r>
                      <a:r>
                        <a:rPr lang="de-DE" sz="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gelegentlich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fehlerhaftes Produkt einen Sach- oder Personenschaden verursacht, Frist: 10 Jahre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 Produktrückrufe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dokumentieren und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Verkäufer, Importeuer in EU und Herstaller haften für Sach (nur im B2C-Bereich) und Personanschäden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und dem Verkäufer die Bezahlung vorschreiben,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verständigen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10448"/>
              </p:ext>
            </p:extLst>
          </p:nvPr>
        </p:nvGraphicFramePr>
        <p:xfrm>
          <a:off x="0" y="6076067"/>
          <a:ext cx="7594600" cy="785083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fehlerhafte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richtige Rechnung, lt.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USTG 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richtige Menge und Ware (lt. Lieferung und Auftrag)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Rechenfehler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400: Verkäufer, Menge &amp; Art, Lieferdatum, Ausstellungsdatum, Bruttobetrag,</a:t>
                      </a:r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Steuersatz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10.000,- + Käufer, Steuerbetrag, Nettobetrag, fortlaufende </a:t>
                      </a:r>
                      <a:r>
                        <a:rPr lang="de-DE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UID des Verkäufers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10.000,- + UIK Käufer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der Rechnung: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Rechnungsnr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Auflistung der Fehler, Rechnung mitsenden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Ausstellung einer korrekten Rechnung lt. USTG, da bei nicht korrekter Rechnung VOST Abzug verweigert werden kann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 Rechnungskontrolle (Vollständigkeit lt. Lieferschein und tats. Menge, rechnerisch, formal), Bezahlung erst nach Erhalt der korrekten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" name="Bild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0" y="1459216"/>
            <a:ext cx="538700" cy="499915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0" y="3691980"/>
            <a:ext cx="474499" cy="101833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2" y="6598853"/>
            <a:ext cx="562285" cy="17571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867068" y="1891256"/>
            <a:ext cx="11729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Hinweis vereinbarter Termin, Versäumnis, Nachfrist, Rechtsfolgen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Bedauern, Begründen</a:t>
            </a:r>
          </a:p>
          <a:p>
            <a:r>
              <a:rPr lang="de-DE" sz="800" dirty="0" smtClean="0">
                <a:cs typeface="Chalkduster"/>
              </a:rPr>
              <a:t>Neuer Termin, Verständnis ersuchen</a:t>
            </a:r>
            <a:endParaRPr lang="de-DE" sz="800" dirty="0"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867068" y="3126083"/>
            <a:ext cx="1172914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Bezugnahme auf Schriftstücke (KV ...) , Erhalt bestätigen, Mangel beschreiben, Lösungsvorschlag 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Anerkennung der Mängelrüge, Ablehnung wenn sachlich gerechtfertigt, auf Rechtlage hinweisen</a:t>
            </a:r>
          </a:p>
          <a:p>
            <a:r>
              <a:rPr lang="de-DE" sz="800" dirty="0" smtClean="0">
                <a:cs typeface="Chalkduster"/>
              </a:rPr>
              <a:t>Anerkennung, Bemühen dass Fehler nicht mehr passieren, Kulanzangebot, Treuerabatt anbieten</a:t>
            </a:r>
            <a:endParaRPr lang="de-DE" sz="8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867068" y="5657672"/>
            <a:ext cx="1066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Bezugnahme auf Rechnung</a:t>
            </a:r>
          </a:p>
          <a:p>
            <a:r>
              <a:rPr lang="de-DE" sz="800" dirty="0" smtClean="0">
                <a:cs typeface="Chalkduster"/>
              </a:rPr>
              <a:t>Mängelbeschreibung</a:t>
            </a:r>
          </a:p>
          <a:p>
            <a:r>
              <a:rPr lang="de-DE" sz="800" dirty="0" smtClean="0">
                <a:cs typeface="Chalkduster"/>
              </a:rPr>
              <a:t>Bitte um Korrektur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Siehe andere Probleme</a:t>
            </a:r>
            <a:endParaRPr lang="de-DE" sz="800" dirty="0">
              <a:cs typeface="Chalkduster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5272" y="455665"/>
            <a:ext cx="1418728" cy="1435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Persönliche Anrede</a:t>
            </a:r>
            <a:endParaRPr lang="de-DE" sz="600" dirty="0"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Betreff</a:t>
            </a:r>
            <a:endParaRPr lang="de-DE" sz="600" dirty="0"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Warum schreibe ich?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Was will ich?</a:t>
            </a:r>
            <a:endParaRPr lang="de-DE" sz="600" dirty="0">
              <a:cs typeface="Chalkduster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Schlussgruß / </a:t>
            </a:r>
            <a:r>
              <a:rPr lang="de-DE" sz="600" dirty="0" err="1" smtClean="0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Beilagen</a:t>
            </a:r>
            <a:endParaRPr lang="de-DE" sz="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88800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Macintosh PowerPoint</Application>
  <PresentationFormat>Bildschirmpräsentation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181</cp:revision>
  <cp:lastPrinted>2018-04-24T15:08:51Z</cp:lastPrinted>
  <dcterms:created xsi:type="dcterms:W3CDTF">2015-09-21T19:41:13Z</dcterms:created>
  <dcterms:modified xsi:type="dcterms:W3CDTF">2018-04-24T21:17:24Z</dcterms:modified>
</cp:coreProperties>
</file>