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1" autoAdjust="0"/>
    <p:restoredTop sz="99470" autoAdjust="0"/>
  </p:normalViewPr>
  <p:slideViewPr>
    <p:cSldViewPr>
      <p:cViewPr varScale="1">
        <p:scale>
          <a:sx n="89" d="100"/>
          <a:sy n="89" d="100"/>
        </p:scale>
        <p:origin x="-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10.10.19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10.10.19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10.10.19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10.10.19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10.10.19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10.10.19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10.10.19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10.10.19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10.10.19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10.10.19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10.10.19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10.10.19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‹Nr.›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wmf"/><Relationship Id="rId12" Type="http://schemas.openxmlformats.org/officeDocument/2006/relationships/image" Target="../media/image11.jpeg"/><Relationship Id="rId13" Type="http://schemas.openxmlformats.org/officeDocument/2006/relationships/hyperlink" Target="http://www.businessmodelgeneration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39077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4514850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48602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4522788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24" name="Picture 220" descr="C:\Documents and Settings\coxj\Local Settings\Temporary Internet Files\Content.IE5\K8D8XAL1\MC900014715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1925" y="5743575"/>
            <a:ext cx="410731" cy="451713"/>
          </a:xfrm>
          <a:prstGeom prst="rect">
            <a:avLst/>
          </a:prstGeom>
          <a:noFill/>
        </p:spPr>
      </p:pic>
      <p:pic>
        <p:nvPicPr>
          <p:cNvPr id="21727" name="Picture 223" descr="C:\Documents and Settings\coxj\Local Settings\Temporary Internet Files\Content.IE5\K8D8XAL1\MC900437338[1]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00575" y="5734417"/>
            <a:ext cx="457200" cy="513983"/>
          </a:xfrm>
          <a:prstGeom prst="rect">
            <a:avLst/>
          </a:prstGeom>
          <a:noFill/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2000" dirty="0" smtClean="0"/>
              <a:t>Business Model Canvas -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944541"/>
              </p:ext>
            </p:extLst>
          </p:nvPr>
        </p:nvGraphicFramePr>
        <p:xfrm>
          <a:off x="152400" y="457200"/>
          <a:ext cx="8839200" cy="63959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019300"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     Key</a:t>
                      </a:r>
                      <a:r>
                        <a:rPr lang="en-AU" sz="1200" b="1" baseline="0" dirty="0" smtClean="0"/>
                        <a:t> </a:t>
                      </a:r>
                      <a:r>
                        <a:rPr lang="en-AU" sz="1200" b="1" baseline="0" dirty="0" smtClean="0"/>
                        <a:t>Partners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Key Activities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Customer </a:t>
                      </a:r>
                    </a:p>
                    <a:p>
                      <a:r>
                        <a:rPr lang="en-AU" sz="1200" b="1" dirty="0" smtClean="0"/>
                        <a:t>         Relationships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Customer Segments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19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Key Resources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Channels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90600">
                <a:tc gridSpan="3">
                  <a:txBody>
                    <a:bodyPr/>
                    <a:lstStyle/>
                    <a:p>
                      <a:r>
                        <a:rPr lang="en-AU" sz="1200" b="1" smtClean="0"/>
                        <a:t>              Cost Structure</a:t>
                      </a:r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Revenue Streams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0632">
                <a:tc gridSpan="6">
                  <a:txBody>
                    <a:bodyPr/>
                    <a:lstStyle/>
                    <a:p>
                      <a:endParaRPr lang="en-AU" sz="100" b="1" dirty="0"/>
                    </a:p>
                  </a:txBody>
                  <a:tcPr marL="82296" marR="8229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2316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Social &amp; Environmental</a:t>
                      </a:r>
                      <a:r>
                        <a:rPr lang="en-AU" sz="1200" b="1" baseline="0" dirty="0" smtClean="0"/>
                        <a:t> Cost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 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smtClean="0"/>
                        <a:t>            Social &amp; Environmental</a:t>
                      </a:r>
                      <a:r>
                        <a:rPr lang="en-AU" sz="1200" b="1" baseline="0" smtClean="0"/>
                        <a:t> Benefit</a:t>
                      </a:r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smtClean="0">
                          <a:latin typeface="Comic Sans MS" pitchFamily="66" charset="0"/>
                        </a:rPr>
                        <a:t>          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>
                          <a:hlinkClick r:id="rId13"/>
                        </a:rPr>
                        <a:t>http://www.businessmodelgeneration.com</a:t>
                      </a: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Macintosh PowerPoint</Application>
  <PresentationFormat>Bildschirmpräsentation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Business Model Canvas - </vt:lpstr>
    </vt:vector>
  </TitlesOfParts>
  <Company>World Vision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werner holzheu</cp:lastModifiedBy>
  <cp:revision>47</cp:revision>
  <dcterms:created xsi:type="dcterms:W3CDTF">2011-03-15T01:24:59Z</dcterms:created>
  <dcterms:modified xsi:type="dcterms:W3CDTF">2019-10-10T13:36:10Z</dcterms:modified>
</cp:coreProperties>
</file>