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0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033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41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9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4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2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54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0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40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36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AD63-41A2-A646-AEE6-95E64B73BB29}" type="datetimeFigureOut">
              <a:rPr lang="de-DE" smtClean="0"/>
              <a:t>02.10.19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6AB1-4414-4645-9D23-AA59D8DB47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05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8"/>
            <a:ext cx="4203700" cy="6220141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2066" y="977900"/>
            <a:ext cx="4412452" cy="584984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-12700" y="-2682"/>
            <a:ext cx="3784599" cy="5847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j-lt"/>
                <a:cs typeface="Chalkduster"/>
              </a:rPr>
              <a:t>Unternehmensgründung</a:t>
            </a:r>
          </a:p>
          <a:p>
            <a:r>
              <a:rPr lang="de-DE" sz="1400" dirty="0" smtClean="0">
                <a:latin typeface="+mj-lt"/>
                <a:cs typeface="Chalkduster"/>
              </a:rPr>
              <a:t>Gewerbeordnung und andere rechtliche Fragen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784599" y="-2682"/>
            <a:ext cx="535940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+mj-lt"/>
                <a:cs typeface="Chalkduster"/>
              </a:rPr>
              <a:t>Ziel/</a:t>
            </a:r>
            <a:r>
              <a:rPr lang="de-DE" sz="900" dirty="0" err="1" smtClean="0">
                <a:latin typeface="+mj-lt"/>
                <a:cs typeface="Chalkduster"/>
              </a:rPr>
              <a:t>Kompetenzen:Überblick</a:t>
            </a:r>
            <a:r>
              <a:rPr lang="de-DE" sz="900" dirty="0" smtClean="0">
                <a:latin typeface="+mj-lt"/>
                <a:cs typeface="Chalkduster"/>
              </a:rPr>
              <a:t> über Gewerberecht geben können; Weitere rechtliche Fragen klären können:</a:t>
            </a:r>
          </a:p>
          <a:p>
            <a:r>
              <a:rPr lang="de-DE" sz="900" dirty="0" smtClean="0">
                <a:latin typeface="+mj-lt"/>
                <a:cs typeface="Chalkduster"/>
              </a:rPr>
              <a:t>Wer ist Unternehmer?, Welche Firmennamen sind möglich? Wer muss im Firmenbuch eingetragen werden?</a:t>
            </a:r>
          </a:p>
          <a:p>
            <a:r>
              <a:rPr lang="de-AT" sz="900" dirty="0" smtClean="0">
                <a:latin typeface="+mj-lt"/>
                <a:cs typeface="Chalkduster"/>
              </a:rPr>
              <a:t>Welche Formen von Aufzeichnungen gibt es? Welche Sozialversicherung ist zuständig? ...</a:t>
            </a:r>
            <a:endParaRPr lang="de-DE" sz="900" dirty="0" smtClean="0">
              <a:latin typeface="+mj-lt"/>
              <a:cs typeface="Chalkduster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477766" y="586601"/>
            <a:ext cx="4596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smtClean="0"/>
              <a:t>Auswahl weiterer rechtlicher Fragen bei der Unternehmensgründung; </a:t>
            </a:r>
            <a:endParaRPr lang="de-DE" sz="1200" b="1" dirty="0"/>
          </a:p>
        </p:txBody>
      </p:sp>
    </p:spTree>
    <p:extLst>
      <p:ext uri="{BB962C8B-B14F-4D97-AF65-F5344CB8AC3E}">
        <p14:creationId xmlns:p14="http://schemas.microsoft.com/office/powerpoint/2010/main" val="300100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Macintosh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179</cp:revision>
  <cp:lastPrinted>2018-11-21T16:34:23Z</cp:lastPrinted>
  <dcterms:created xsi:type="dcterms:W3CDTF">2015-09-21T19:41:13Z</dcterms:created>
  <dcterms:modified xsi:type="dcterms:W3CDTF">2019-10-02T21:48:01Z</dcterms:modified>
</cp:coreProperties>
</file>