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9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" y="1205369"/>
            <a:ext cx="255316" cy="47488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3710"/>
            <a:ext cx="369332" cy="40011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6" y="3735984"/>
            <a:ext cx="311300" cy="25181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60" y="3987800"/>
            <a:ext cx="226167" cy="2921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0160" y="1338660"/>
            <a:ext cx="91678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de-DE" sz="1000" b="1" dirty="0" smtClean="0"/>
              <a:t>Einzel-</a:t>
            </a:r>
          </a:p>
          <a:p>
            <a:r>
              <a:rPr lang="de-DE" sz="1000" b="1" dirty="0" smtClean="0"/>
              <a:t>unternehmen</a:t>
            </a:r>
            <a:endParaRPr lang="de-DE" sz="1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00160" y="2533710"/>
            <a:ext cx="96500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de-DE" sz="1000" b="1" dirty="0" smtClean="0"/>
              <a:t>Personen-</a:t>
            </a:r>
          </a:p>
          <a:p>
            <a:r>
              <a:rPr lang="de-DE" sz="1000" b="1" dirty="0" smtClean="0"/>
              <a:t>Gesellschaften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0160" y="3940145"/>
            <a:ext cx="96500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de-DE" sz="1000" b="1" dirty="0" smtClean="0"/>
              <a:t>Kapital-</a:t>
            </a:r>
          </a:p>
          <a:p>
            <a:r>
              <a:rPr lang="de-DE" sz="1000" b="1" dirty="0" smtClean="0"/>
              <a:t>Gesellschaften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-12700" y="98918"/>
            <a:ext cx="3784599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Unternehmensgründung</a:t>
            </a:r>
          </a:p>
          <a:p>
            <a:r>
              <a:rPr lang="de-DE" sz="1400" dirty="0" smtClean="0">
                <a:latin typeface="+mj-lt"/>
                <a:cs typeface="Chalkduster"/>
              </a:rPr>
              <a:t>Rechtsformen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784599" y="98918"/>
            <a:ext cx="53594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</a:t>
            </a:r>
          </a:p>
          <a:p>
            <a:r>
              <a:rPr lang="de-AT" sz="900" dirty="0" smtClean="0">
                <a:latin typeface="+mj-lt"/>
                <a:cs typeface="Chalkduster"/>
              </a:rPr>
              <a:t>Überblick über Rechtsformen geben, </a:t>
            </a:r>
          </a:p>
          <a:p>
            <a:r>
              <a:rPr lang="de-AT" sz="900" dirty="0" smtClean="0">
                <a:latin typeface="+mj-lt"/>
                <a:cs typeface="Chalkduster"/>
              </a:rPr>
              <a:t>Vor- und Nachteile einzelner Rechtsformen gegenüberstellen können</a:t>
            </a:r>
          </a:p>
        </p:txBody>
      </p:sp>
      <p:cxnSp>
        <p:nvCxnSpPr>
          <p:cNvPr id="15" name="Gerade Verbindung 14"/>
          <p:cNvCxnSpPr/>
          <p:nvPr/>
        </p:nvCxnSpPr>
        <p:spPr>
          <a:xfrm>
            <a:off x="100160" y="1981200"/>
            <a:ext cx="7507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108987" y="3695700"/>
            <a:ext cx="7507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100160" y="5715000"/>
            <a:ext cx="7507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0" y="5781380"/>
            <a:ext cx="894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Weitere</a:t>
            </a:r>
          </a:p>
          <a:p>
            <a:r>
              <a:rPr lang="de-DE" sz="800" dirty="0" smtClean="0"/>
              <a:t>z.B. </a:t>
            </a:r>
            <a:r>
              <a:rPr lang="de-DE" sz="800" b="1" dirty="0" smtClean="0"/>
              <a:t>Stille Gesellschaft </a:t>
            </a:r>
            <a:r>
              <a:rPr lang="de-DE" sz="800" dirty="0" smtClean="0"/>
              <a:t>(zusätzliche Finanzierung, gesellschaftlich):</a:t>
            </a:r>
          </a:p>
          <a:p>
            <a:r>
              <a:rPr lang="de-DE" sz="800" dirty="0" smtClean="0"/>
              <a:t>Stiller Gesellschafter scheint nach außen nicht auf, wird nicht ins Firmenbuch eingetragen, muss kein Mindestkapital aufbringen, haftet nur mit Einlage, muss nicht mitarbeiten kann aber, hat Gewinnbeteiligung    </a:t>
            </a:r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47" y="855032"/>
            <a:ext cx="8078837" cy="1037268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247" y="1955800"/>
            <a:ext cx="8078837" cy="1661409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347" y="3676361"/>
            <a:ext cx="8078837" cy="21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3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Macintosh PowerPoint</Application>
  <PresentationFormat>Bildschirmpräsentation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185</cp:revision>
  <cp:lastPrinted>2018-11-21T17:02:02Z</cp:lastPrinted>
  <dcterms:created xsi:type="dcterms:W3CDTF">2015-09-21T19:41:13Z</dcterms:created>
  <dcterms:modified xsi:type="dcterms:W3CDTF">2019-10-31T13:41:41Z</dcterms:modified>
</cp:coreProperties>
</file>