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91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92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3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7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66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89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39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8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26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8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2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987-AAAB-7A4C-B88D-404E98C5B3C6}" type="datetimeFigureOut">
              <a:rPr lang="de-DE" smtClean="0"/>
              <a:t>03.04.20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Lösung Hubertushof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Schritt für Schritt</a:t>
            </a:r>
          </a:p>
        </p:txBody>
      </p:sp>
    </p:spTree>
    <p:extLst>
      <p:ext uri="{BB962C8B-B14F-4D97-AF65-F5344CB8AC3E}">
        <p14:creationId xmlns:p14="http://schemas.microsoft.com/office/powerpoint/2010/main" val="408447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8480"/>
            <a:ext cx="9144000" cy="214313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2793"/>
            <a:ext cx="9144000" cy="5889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521762"/>
            <a:ext cx="9144000" cy="5225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33279"/>
            <a:ext cx="9144000" cy="5684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432008"/>
            <a:ext cx="9144000" cy="207818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639826"/>
            <a:ext cx="9144000" cy="6182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258068"/>
            <a:ext cx="9144000" cy="5248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itel 7"/>
          <p:cNvSpPr>
            <a:spLocks noGrp="1"/>
          </p:cNvSpPr>
          <p:nvPr>
            <p:ph type="title"/>
          </p:nvPr>
        </p:nvSpPr>
        <p:spPr>
          <a:xfrm>
            <a:off x="457200" y="43479"/>
            <a:ext cx="8229600" cy="462318"/>
          </a:xfrm>
        </p:spPr>
        <p:txBody>
          <a:bodyPr>
            <a:normAutofit fontScale="90000"/>
          </a:bodyPr>
          <a:lstStyle/>
          <a:p>
            <a:r>
              <a:rPr lang="de-DE" dirty="0"/>
              <a:t>Anlagenbewertung</a:t>
            </a:r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7475" y="2676687"/>
            <a:ext cx="5230462" cy="1746833"/>
          </a:xfrm>
          <a:prstGeom prst="rect">
            <a:avLst/>
          </a:prstGeom>
        </p:spPr>
      </p:pic>
      <p:pic>
        <p:nvPicPr>
          <p:cNvPr id="14" name="Bild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2728071"/>
            <a:ext cx="2377475" cy="1303777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27956" y="3167016"/>
            <a:ext cx="451580" cy="752635"/>
          </a:xfrm>
          <a:prstGeom prst="rect">
            <a:avLst/>
          </a:prstGeom>
        </p:spPr>
      </p:pic>
      <p:pic>
        <p:nvPicPr>
          <p:cNvPr id="16" name="Bild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8033" y="4085754"/>
            <a:ext cx="6791503" cy="3377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5143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48351"/>
            <a:ext cx="6208311" cy="725815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234" y="1854300"/>
            <a:ext cx="1724497" cy="45102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452458" y="1753838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2014183"/>
            <a:ext cx="2062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Bestandsveränderung: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2318"/>
          </a:xfrm>
        </p:spPr>
        <p:txBody>
          <a:bodyPr>
            <a:normAutofit fontScale="90000"/>
          </a:bodyPr>
          <a:lstStyle/>
          <a:p>
            <a:r>
              <a:rPr lang="de-DE" dirty="0"/>
              <a:t>Vorräte</a:t>
            </a:r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51" y="2727023"/>
            <a:ext cx="7133339" cy="3235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49" y="3246097"/>
            <a:ext cx="1357829" cy="689201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49" y="4012465"/>
            <a:ext cx="2374712" cy="700376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751" y="5015293"/>
            <a:ext cx="6085913" cy="5409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5751" y="6535414"/>
            <a:ext cx="6809413" cy="2591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feld 13"/>
          <p:cNvSpPr txBox="1"/>
          <p:nvPr/>
        </p:nvSpPr>
        <p:spPr>
          <a:xfrm>
            <a:off x="595207" y="5889083"/>
            <a:ext cx="166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EB</a:t>
            </a:r>
          </a:p>
          <a:p>
            <a:r>
              <a:rPr lang="de-DE" sz="1200" dirty="0"/>
              <a:t>-AB</a:t>
            </a:r>
          </a:p>
          <a:p>
            <a:r>
              <a:rPr lang="de-DE" sz="1200" dirty="0"/>
              <a:t>= Bestandsveränderung</a:t>
            </a:r>
          </a:p>
        </p:txBody>
      </p:sp>
    </p:spTree>
    <p:extLst>
      <p:ext uri="{BB962C8B-B14F-4D97-AF65-F5344CB8AC3E}">
        <p14:creationId xmlns:p14="http://schemas.microsoft.com/office/powerpoint/2010/main" val="32281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2C7E5-6D08-DB47-9DE3-992D0D961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Rückstellungen</a:t>
            </a:r>
          </a:p>
        </p:txBody>
      </p:sp>
      <p:pic>
        <p:nvPicPr>
          <p:cNvPr id="4" name="Grafik 3" descr="Ein Bild, das Messer enthält.&#10;&#10;Automatisch generierte Beschreibung">
            <a:extLst>
              <a:ext uri="{FF2B5EF4-FFF2-40B4-BE49-F238E27FC236}">
                <a16:creationId xmlns:a16="http://schemas.microsoft.com/office/drawing/2014/main" id="{7906F590-82BD-0444-9DBE-6F0069B9B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1400"/>
            <a:ext cx="9144000" cy="140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7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2C7E5-6D08-DB47-9DE3-992D0D961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Forderungsbewertung</a:t>
            </a:r>
          </a:p>
        </p:txBody>
      </p:sp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C490799-32AA-5A4E-BC27-1E2693034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8451"/>
            <a:ext cx="9144000" cy="184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2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Macintosh PowerPoint</Application>
  <PresentationFormat>Bildschirmpräsentation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Office-Design</vt:lpstr>
      <vt:lpstr>Lösung Hubertushof</vt:lpstr>
      <vt:lpstr>Anlagenbewertung</vt:lpstr>
      <vt:lpstr>Vorräte</vt:lpstr>
      <vt:lpstr>Rückstellungen</vt:lpstr>
      <vt:lpstr>Forderungsbewertung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Lösung Hubertushof</dc:title>
  <dc:creator>werner holzheu</dc:creator>
  <cp:lastModifiedBy>Werner Holzheu</cp:lastModifiedBy>
  <cp:revision>7</cp:revision>
  <dcterms:created xsi:type="dcterms:W3CDTF">2015-09-23T14:04:10Z</dcterms:created>
  <dcterms:modified xsi:type="dcterms:W3CDTF">2020-04-03T09:41:56Z</dcterms:modified>
</cp:coreProperties>
</file>