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101"/>
    <p:restoredTop sz="95928"/>
  </p:normalViewPr>
  <p:slideViewPr>
    <p:cSldViewPr snapToGrid="0" snapToObjects="1">
      <p:cViewPr varScale="1">
        <p:scale>
          <a:sx n="48" d="100"/>
          <a:sy n="48" d="100"/>
        </p:scale>
        <p:origin x="208" y="1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DF4B9-39BF-0D4B-8F16-653A076FB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0A2A0F-4593-E344-B61F-9B836B7CD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D0F830-31AA-A640-8284-AC791787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3E222C-BD7B-0F4A-A667-F612FF7E2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2F4EF-F5E3-4F4A-81A6-E057185B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56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DB57B8-D1F4-CB46-A470-9C04D232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5AD2867-7891-334C-9E12-D401665D3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2075DF-792F-6549-A6DF-32B673D7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730B70-9415-7649-9B81-07B3BFE6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482268-7413-9A4B-A25C-AEAF3EEA4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50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B3265B4-C93E-4443-9D93-9CADD24AFB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E3EA606-B723-8944-AD9C-F0C94F8D0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26A2CE-3B77-CC4D-9C66-18616675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6B648-84D6-1444-86AC-7E47FDD8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9522E0-77D6-E54F-A7BF-5B5A8899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14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7D61C-BBE9-2F4F-9008-0351AE6B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BA956E-0618-BF43-ADC2-D9341AFB4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CBAD09-A885-5842-824D-5AC634F36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68EFC8-2F12-0249-8688-270A6DB2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9ABB70-D8DC-6C40-BBC3-05C17E2C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89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5A3E79-ADFC-6F4E-A040-FB142B2BD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A090F2-CDC7-9449-89D5-AAC3C4C51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80C951-4D10-1B4A-84AE-285DB7F36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6BE2D4-10E6-FD43-B630-1346B4FA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921E3D-C2D1-7E40-B2C7-B34E3962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13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BE060-2C8B-464E-9B3C-B937C7769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FE48FE-8AC0-C947-A3AD-EF6A7C501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C826B0-04B8-6B4E-91B6-A6A8DA725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9BA6AB-0D70-DF4D-A58E-FDFF9CC4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6D7DD8-B9DD-0249-A5EC-6D70FC330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69C0DB-0E41-F747-A72D-A0650A32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35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9F638-79DA-9C46-AC13-97046D03D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C6B8C-1038-0346-AE7C-CDA15BA7C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CCFB6A-3B21-CF4A-A5BC-78E40FFEB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CD6DFBE-04A4-1948-AAD7-4BE952B13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FE68B7F-8011-FF4A-8811-8592F4DC5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6DCFE7F-5F91-F647-9B62-5C041F121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32355A2-2C8C-3145-8052-6F23FC25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86E61CA-FC10-0544-8BBD-E8A595E8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25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C4CFF-FDAE-2644-B81A-7FE066DC5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EB6C79-F14B-344F-9D5F-893B17006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718CA0-49C6-8F4B-80AD-334965B7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1D369B-6C5A-A34B-80DC-406FE340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18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D89B884-5774-8F46-897B-D5BE4344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367CC2-4D70-F049-A53A-87BE3000F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E59106-DDFB-0746-9453-2BEFAC2E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2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8FFB7-EE19-EB42-94CB-2679EC96C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E00D30-CE18-2A49-BD0A-17310914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D95A0C-70AB-194E-9331-A81313D2D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74A6491-36F6-AA45-9242-261065AB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2EE9B9-D0C1-B741-9FAA-75BDE453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E5EEF9-9DBE-CF4B-96EC-1249A503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89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3FD55-1541-8146-8DFF-CCE201DEA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B14C82-F36D-1D40-85BF-C92B64E0B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47C18F-1ADA-C146-9012-6259E1C68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9F76DAB-62C4-CD42-B1B3-CC7C945F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9C97AC-EA83-4042-B46E-931C474A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18F398-021F-374C-A452-62EFCA53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798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70703B5-5582-5841-858B-C0416544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498466-1BBF-9040-93EF-9A6E9CA8A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67B13B-5D45-F948-8D36-16C160C01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947F3-006D-B546-8E41-1E10AAA5E4B2}" type="datetimeFigureOut">
              <a:rPr lang="de-DE" smtClean="0"/>
              <a:t>20.05.20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084FE9-657D-2D4B-9D75-5639A0C34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9469C8-F898-4E42-B0E8-81C9BCD93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70C70-ED71-5249-9216-76C2DA3AAD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126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CC4F2-BE69-6C46-BC7D-9A4190D578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Lösungen Bilanzierung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4E9A2A-19DB-3A4B-A65C-81B181B1BA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Aus gutem Grund</a:t>
            </a:r>
          </a:p>
        </p:txBody>
      </p:sp>
    </p:spTree>
    <p:extLst>
      <p:ext uri="{BB962C8B-B14F-4D97-AF65-F5344CB8AC3E}">
        <p14:creationId xmlns:p14="http://schemas.microsoft.com/office/powerpoint/2010/main" val="2580301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A020D2-D02A-F048-A597-100752C3D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31" y="0"/>
            <a:ext cx="970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DE60B9B-F239-B84C-90C5-1898FA6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612900"/>
            <a:ext cx="119888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79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DE007AE-3041-D242-B1EC-28E4CA6A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078"/>
            <a:ext cx="12192000" cy="40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40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B75450D-BD37-2546-91D4-4F03F659E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066800"/>
            <a:ext cx="9067800" cy="1574800"/>
          </a:xfrm>
          <a:prstGeom prst="rect">
            <a:avLst/>
          </a:prstGeom>
        </p:spPr>
      </p:pic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8776CE7-F6D9-104D-85B6-EEC7B789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62300"/>
            <a:ext cx="11277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27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BD478C-75FC-1A45-AE7E-416B91624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7000"/>
            <a:ext cx="118872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2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4900A50-9C1E-7140-8376-9958D2EE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263650"/>
            <a:ext cx="7874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2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CDE9FDF-BE5F-9540-B603-E7B2D41DB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501650"/>
            <a:ext cx="91186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92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6D19E67-3168-7A46-B42E-6B68F1A38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2463800"/>
            <a:ext cx="91059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8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071F2C8-FCCE-F54C-9D50-655E96DF0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962" y="0"/>
            <a:ext cx="9660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10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Macintosh PowerPoint</Application>
  <PresentationFormat>Breitbild</PresentationFormat>
  <Paragraphs>2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Lösungen Bilanzierung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Lösungen Bilanzierung</dc:title>
  <dc:creator>Werner Holzheu</dc:creator>
  <cp:lastModifiedBy>Werner Holzheu</cp:lastModifiedBy>
  <cp:revision>5</cp:revision>
  <dcterms:created xsi:type="dcterms:W3CDTF">2020-05-20T06:25:18Z</dcterms:created>
  <dcterms:modified xsi:type="dcterms:W3CDTF">2020-05-20T09:36:43Z</dcterms:modified>
</cp:coreProperties>
</file>