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5C891-9B55-794B-A411-3A72A0995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0E4E19-70F0-6344-A2FF-5706D64F3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D8CEC4-5813-784C-A830-CA826CA7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954DAE-0C85-5342-A553-EA922489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5D7DAD-1459-0C4F-96CC-B6B8FC40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95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ADDB3-0E04-3F4E-9C27-AC14B9A1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374ECB-94D1-8347-B5DC-511D73F7F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EDE6FB-A6E5-D443-A063-2B62FF1D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A82728-72AD-8849-96A8-FC656F79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31022-7EAD-E740-AFDF-AA44A488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00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47DB6FB-5F55-1845-BC30-83F4D04C7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D09C6E-475E-FA41-BF72-039C6E6C6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CEE3B9-C371-F44C-93F5-63F03EF1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35848E-0338-B340-8E71-45B917B7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6B90A3-CBFE-7540-957C-49B04D9A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00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77AFD-7D51-7645-8EFD-16DBD7F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824F2-B503-DC4C-A22A-EA1A2BC9C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4C764F-91F0-9F46-87CE-4C0B5D4D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5DB4EA-169C-5F48-B2E9-34AF883A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6C1419-FB91-A74B-96B9-F8F9B9ED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84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3B9E9-5278-9A47-AE71-2B047988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79BBFE-2617-6646-8CDE-FA7EB68C1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0D7B1F-4D9D-E34B-8C59-5EF3E87B0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DA764E-3939-7747-99EB-F82C6EEE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C95C51-D481-3D46-9A3F-55952B4E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0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F01A2-2C9F-7B4D-99EE-C38A1248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414CB6-A897-0C4A-BED4-38B4861AB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7BDD4CE-6936-A04E-9F61-C08B9C7BD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ECB6EF-43E7-F043-8BD2-4756D808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670C44-BF5C-7342-BBF5-DBD6E8BC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78A953-F3A9-794B-B93C-0C1EF5B2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55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27BCE-8190-2D43-ADBD-D5568C21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016457-542E-4F4A-B9C3-2CD85C01F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2031CA-C247-574C-8DB5-6A04407D5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A8C4CE1-AEC8-AF4E-9513-906632692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46C65F1-A462-8445-B0F5-E5C466AAF6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F27CFD-1B7F-EA49-9D99-1CAABA08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8BA9946-1BDD-554B-99E0-6AE89300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320F2D4-8054-5549-95AE-4B743255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03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D2E2A-21A1-0643-95AC-EFFC7B52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EB343D-3197-4D47-82B4-9A29451A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8358A9-7536-A741-9215-514C380F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2F4426-8DB7-A64B-8C24-239DC12E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10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F7DF6B-0071-2242-A2D6-53C884C1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6BB0E3-4919-E74B-951C-8DAFE97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42273D-5913-9E44-AD90-C0DA3819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89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66F29-1021-1D4F-A8E9-7C6F71AB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8BF23A-5051-444E-9672-83330C5EC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8AAE0D-A28E-B146-8F1B-EE59224DB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B85771-906D-8A4F-A62C-0CF97DD5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2CBBFD-642F-2747-9F43-BED6D75F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964CFF-C467-6243-A1DA-8E7A102F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81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023C9-3F0B-2644-A672-827E043F7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33F265A-02E0-A449-86EA-A7983F744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981FDA-FDE8-AD4E-B819-C4571BA68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076317-46B6-594A-9D97-F270D808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997CF6-FB4E-8C4C-A57B-303D30C2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B47433-783D-844B-B4B6-BAA2756A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76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A9FEF33-9BDE-8140-83BD-E9CFD5FE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29A9C5-9B1F-184F-BB93-E2EE225CF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1184F8-2143-DF43-846D-347D5E791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BC0F7-B112-C740-9B06-5EAB5C01C5EB}" type="datetimeFigureOut">
              <a:rPr lang="de-DE" smtClean="0"/>
              <a:t>10.09.20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4DC0A0-4BE5-8447-94F5-BFC9000B3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DE44D8-B507-7F4E-B69E-0AA718A20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E5A6-25EA-4C42-87E0-F1607888DB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14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50F48-4FE5-A143-8DC0-860ECE81A9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Abgang vom Anlagevermögen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29C974-0B36-1E4F-8ECD-51B66AB39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Oder Anlagentausch</a:t>
            </a:r>
          </a:p>
        </p:txBody>
      </p:sp>
    </p:spTree>
    <p:extLst>
      <p:ext uri="{BB962C8B-B14F-4D97-AF65-F5344CB8AC3E}">
        <p14:creationId xmlns:p14="http://schemas.microsoft.com/office/powerpoint/2010/main" val="74328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AE09A39-D82B-4040-8104-3540E50C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09" y="0"/>
            <a:ext cx="9130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423BA1C-9761-B440-A065-8450E8743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" y="2087576"/>
            <a:ext cx="3321615" cy="17176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3008D77-8896-0E47-A2D8-9D4CFC50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7" y="2097134"/>
            <a:ext cx="5721261" cy="17176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CC3567-F897-394C-A80B-CAD12E0C1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426" y="2097133"/>
            <a:ext cx="3090862" cy="1717641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9A83580-5B66-DA45-9788-FCC0D4BE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7538" cy="1325563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Abgang vom Anlagevermögen </a:t>
            </a:r>
            <a:r>
              <a:rPr lang="de-DE" dirty="0"/>
              <a:t>/ Anlagentausch wenn gleichzeitig neues Vermögen angeschafft wird</a:t>
            </a:r>
          </a:p>
        </p:txBody>
      </p:sp>
    </p:spTree>
    <p:extLst>
      <p:ext uri="{BB962C8B-B14F-4D97-AF65-F5344CB8AC3E}">
        <p14:creationId xmlns:p14="http://schemas.microsoft.com/office/powerpoint/2010/main" val="36407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898312-4608-B147-A082-0AB227CB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15486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3138969-0BB5-4648-A8E3-44D1E0E82A1F}"/>
              </a:ext>
            </a:extLst>
          </p:cNvPr>
          <p:cNvSpPr txBox="1"/>
          <p:nvPr/>
        </p:nvSpPr>
        <p:spPr>
          <a:xfrm>
            <a:off x="0" y="6115051"/>
            <a:ext cx="1236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Und bei Neuanschaffung: 0 Anlagenkonto, 2 VOST / 3 Verb… oder 2 Bank, Verkaufserlös in eigenem Buchungssatz oder gemeinsam</a:t>
            </a:r>
          </a:p>
        </p:txBody>
      </p:sp>
    </p:spTree>
    <p:extLst>
      <p:ext uri="{BB962C8B-B14F-4D97-AF65-F5344CB8AC3E}">
        <p14:creationId xmlns:p14="http://schemas.microsoft.com/office/powerpoint/2010/main" val="355472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C58C4E-4C20-D649-862B-786FBF19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53" y="0"/>
            <a:ext cx="8963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6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E1B89C-0765-8143-B4A7-5FC990AEB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09" y="0"/>
            <a:ext cx="9230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29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D39009-BA57-834B-9618-0F2941629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60" y="0"/>
            <a:ext cx="9213679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74C81F-F829-2D48-A7E8-2FF0F0ABAACB}"/>
              </a:ext>
            </a:extLst>
          </p:cNvPr>
          <p:cNvSpPr txBox="1"/>
          <p:nvPr/>
        </p:nvSpPr>
        <p:spPr>
          <a:xfrm>
            <a:off x="1371600" y="6000751"/>
            <a:ext cx="1045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Und bei Neuanschaffung: Abschreibung des neuen Anlagegegenstandes: 7010 Abschreibung / 0 Anlagenkonto</a:t>
            </a:r>
          </a:p>
        </p:txBody>
      </p:sp>
    </p:spTree>
    <p:extLst>
      <p:ext uri="{BB962C8B-B14F-4D97-AF65-F5344CB8AC3E}">
        <p14:creationId xmlns:p14="http://schemas.microsoft.com/office/powerpoint/2010/main" val="255672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Macintosh PowerPoint</Application>
  <PresentationFormat>Breitbild</PresentationFormat>
  <Paragraphs>5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Abgang vom Anlagevermögen</vt:lpstr>
      <vt:lpstr>PowerPoint-Präsentation</vt:lpstr>
      <vt:lpstr>Abgang vom Anlagevermögen / Anlagentausch wenn gleichzeitig neues Vermögen angeschafft wird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Abgang vom Anlagevermögen</dc:title>
  <dc:creator>Werner Holzheu</dc:creator>
  <cp:lastModifiedBy>Werner Holzheu</cp:lastModifiedBy>
  <cp:revision>2</cp:revision>
  <dcterms:created xsi:type="dcterms:W3CDTF">2020-09-10T08:26:30Z</dcterms:created>
  <dcterms:modified xsi:type="dcterms:W3CDTF">2020-09-10T08:38:29Z</dcterms:modified>
</cp:coreProperties>
</file>