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2"/>
  </p:notesMasterIdLst>
  <p:sldIdLst>
    <p:sldId id="256" r:id="rId2"/>
    <p:sldId id="284" r:id="rId3"/>
    <p:sldId id="283" r:id="rId4"/>
    <p:sldId id="268" r:id="rId5"/>
    <p:sldId id="285" r:id="rId6"/>
    <p:sldId id="269" r:id="rId7"/>
    <p:sldId id="287" r:id="rId8"/>
    <p:sldId id="274" r:id="rId9"/>
    <p:sldId id="271" r:id="rId10"/>
    <p:sldId id="28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4"/>
  </p:normalViewPr>
  <p:slideViewPr>
    <p:cSldViewPr snapToGrid="0" snapToObjects="1">
      <p:cViewPr varScale="1">
        <p:scale>
          <a:sx n="108" d="100"/>
          <a:sy n="108" d="100"/>
        </p:scale>
        <p:origin x="176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AF6FD-946B-8A44-8157-32673EC72089}" type="datetimeFigureOut">
              <a:rPr lang="de-DE" smtClean="0"/>
              <a:t>20.09.20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7DB87-83A0-F140-BDAB-5BCF22E234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46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Sunday, September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Sunday, September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Sunday, September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Sunday, September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Sunday, September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Sunday, September 20,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Sunday, September 20,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Sunday, September 20,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Sunday, September 20,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Sunday, September 20,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Sunday, September 20,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Sunday, September 20,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Betriebs- und Volkswirtschaft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1 FGA 2020_21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173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FD71D91-4FCF-4843-89C8-5CA901BEB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871"/>
            <a:ext cx="9144000" cy="620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80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2ACA75-87D5-4D4C-823A-1243B76D6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Wie überlebt man auf einer einsamen Insel?</a:t>
            </a:r>
          </a:p>
        </p:txBody>
      </p:sp>
      <p:pic>
        <p:nvPicPr>
          <p:cNvPr id="4" name="Inhaltsplatzhalter 3" descr="Ein Bild, das Text, Karte, Buch enthält.&#10;&#10;Automatisch generierte Beschreibung">
            <a:extLst>
              <a:ext uri="{FF2B5EF4-FFF2-40B4-BE49-F238E27FC236}">
                <a16:creationId xmlns:a16="http://schemas.microsoft.com/office/drawing/2014/main" id="{42ED7B0F-33DC-D643-8240-E0EB7A32D55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070" y="1661983"/>
            <a:ext cx="4577938" cy="40306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F0E42E5-3634-C84D-B152-823142345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327" y="1613085"/>
            <a:ext cx="3752603" cy="10379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2C17B67-8A5A-4E4D-8C46-587FBAFAC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396" y="4395266"/>
            <a:ext cx="3550284" cy="129739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3A5504C-C1C9-2D45-828F-6666F194E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396" y="2776539"/>
            <a:ext cx="3558699" cy="103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25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979" y="1642753"/>
            <a:ext cx="5658042" cy="4894656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20387"/>
          </a:xfrm>
        </p:spPr>
        <p:txBody>
          <a:bodyPr>
            <a:noAutofit/>
          </a:bodyPr>
          <a:lstStyle/>
          <a:p>
            <a:br>
              <a:rPr lang="de-DE" sz="2800" dirty="0"/>
            </a:br>
            <a:r>
              <a:rPr lang="de-DE" sz="2800" dirty="0"/>
              <a:t>Wie könnte man das, was man einteilen?</a:t>
            </a:r>
          </a:p>
        </p:txBody>
      </p:sp>
    </p:spTree>
    <p:extLst>
      <p:ext uri="{BB962C8B-B14F-4D97-AF65-F5344CB8AC3E}">
        <p14:creationId xmlns:p14="http://schemas.microsoft.com/office/powerpoint/2010/main" val="4123596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31006"/>
            <a:ext cx="8229600" cy="990600"/>
          </a:xfrm>
        </p:spPr>
        <p:txBody>
          <a:bodyPr/>
          <a:lstStyle/>
          <a:p>
            <a:r>
              <a:rPr lang="de-DE" dirty="0"/>
              <a:t>Bedürfnisse, Bedarf, Nachfrage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00" y="978610"/>
            <a:ext cx="7025423" cy="4614668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01" y="5077269"/>
            <a:ext cx="5232966" cy="167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07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293A942F-78C7-B74C-9A5F-71EF43473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85"/>
            <a:ext cx="9144000" cy="62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59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814" y="533400"/>
            <a:ext cx="8677157" cy="990600"/>
          </a:xfrm>
        </p:spPr>
        <p:txBody>
          <a:bodyPr>
            <a:normAutofit fontScale="90000"/>
          </a:bodyPr>
          <a:lstStyle/>
          <a:p>
            <a:r>
              <a:rPr lang="de-DE" dirty="0"/>
              <a:t>Wie können Bedürfnisse befriedigt werden?</a:t>
            </a:r>
          </a:p>
        </p:txBody>
      </p:sp>
      <p:pic>
        <p:nvPicPr>
          <p:cNvPr id="5" name="Picture 4" descr="hinkels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4" y="2480841"/>
            <a:ext cx="1013698" cy="157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620748" y="2289921"/>
            <a:ext cx="240322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latin typeface="+mj-lt"/>
                <a:cs typeface="Comic Sans MS"/>
              </a:rPr>
              <a:t>Durch Kombination von</a:t>
            </a:r>
          </a:p>
          <a:p>
            <a:r>
              <a:rPr lang="de-DE" sz="1400" b="1" dirty="0">
                <a:latin typeface="+mj-lt"/>
                <a:cs typeface="Comic Sans MS"/>
              </a:rPr>
              <a:t>Produktionsfaktoren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rgbClr val="008000"/>
                </a:solidFill>
                <a:latin typeface="+mj-lt"/>
                <a:cs typeface="Comic Sans MS"/>
              </a:rPr>
              <a:t>Arbeit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rgbClr val="008000"/>
                </a:solidFill>
                <a:latin typeface="+mj-lt"/>
                <a:cs typeface="Comic Sans MS"/>
              </a:rPr>
              <a:t>Kapital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rgbClr val="008000"/>
                </a:solidFill>
                <a:latin typeface="+mj-lt"/>
                <a:cs typeface="Comic Sans MS"/>
              </a:rPr>
              <a:t>Boden, Rohstoffe, Natur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tx2"/>
                </a:solidFill>
                <a:latin typeface="+mj-lt"/>
                <a:cs typeface="Comic Sans MS"/>
              </a:rPr>
              <a:t>Information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tx2"/>
                </a:solidFill>
                <a:latin typeface="+mj-lt"/>
                <a:cs typeface="Comic Sans MS"/>
              </a:rPr>
              <a:t>Innovation</a:t>
            </a:r>
          </a:p>
        </p:txBody>
      </p:sp>
      <p:pic>
        <p:nvPicPr>
          <p:cNvPr id="8" name="Bild 7" descr="Macintosh HD:Applications:Microsoft Office 2011:Office:Media:Clipart: Business.localized:200235995-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2461176"/>
            <a:ext cx="2371512" cy="25356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2833872" y="1942192"/>
            <a:ext cx="2796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Wo kommen Güter her?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500428" y="1943693"/>
            <a:ext cx="256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Wie entstehen Güter?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3018" y="1943693"/>
            <a:ext cx="239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Ressourcen / Güter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3018" y="5227227"/>
            <a:ext cx="5557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Wie gehen wir derzeit mit unserem Planeten um?</a:t>
            </a:r>
          </a:p>
        </p:txBody>
      </p:sp>
      <p:pic>
        <p:nvPicPr>
          <p:cNvPr id="13" name="Bild 12" descr="Macintosh HD:Applications:Microsoft Office 2011:Office:Media:Clipart: Business.localized:200235995-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4" y="5730468"/>
            <a:ext cx="760599" cy="776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 13" descr="Macintosh HD:Applications:Microsoft Office 2011:Office:Media:Clipart: Business.localized:200235995-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12" y="5730468"/>
            <a:ext cx="760599" cy="776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 14" descr="Macintosh HD:Applications:Microsoft Office 2011:Office:Media:Clipart: Business.localized:200235995-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209" y="5730468"/>
            <a:ext cx="760599" cy="776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Bild 15" descr="Macintosh HD:Applications:Microsoft Office 2011:Office:Media:Clipart: Business.localized:200235995-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5730468"/>
            <a:ext cx="760599" cy="77681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feld 17"/>
          <p:cNvSpPr txBox="1"/>
          <p:nvPr/>
        </p:nvSpPr>
        <p:spPr>
          <a:xfrm>
            <a:off x="5793629" y="4089760"/>
            <a:ext cx="3340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Einteilung in folgende Bereiche:</a:t>
            </a:r>
          </a:p>
          <a:p>
            <a:r>
              <a:rPr lang="de-DE" sz="1200" dirty="0"/>
              <a:t>Freie Güter / Wirtschaftliche Güter</a:t>
            </a:r>
          </a:p>
          <a:p>
            <a:r>
              <a:rPr lang="de-DE" sz="1200" dirty="0"/>
              <a:t>Produktionsgüter / Konsumgüter</a:t>
            </a:r>
          </a:p>
          <a:p>
            <a:r>
              <a:rPr lang="de-DE" sz="1200" dirty="0"/>
              <a:t>Sachgüter / Dienstleistungen (Immaterielle G.)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925808" y="2333831"/>
            <a:ext cx="141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Ressourcen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148" y="5875866"/>
            <a:ext cx="1606535" cy="982133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6773148" y="5351204"/>
            <a:ext cx="17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Nachhaltigkeit</a:t>
            </a:r>
          </a:p>
        </p:txBody>
      </p:sp>
    </p:spTree>
    <p:extLst>
      <p:ext uri="{BB962C8B-B14F-4D97-AF65-F5344CB8AC3E}">
        <p14:creationId xmlns:p14="http://schemas.microsoft.com/office/powerpoint/2010/main" val="270286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8" grpId="0"/>
      <p:bldP spid="3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2FBF6591-5AFC-874C-BD81-B1B049895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164"/>
            <a:ext cx="9144000" cy="638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49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890" y="465445"/>
            <a:ext cx="8229600" cy="415552"/>
          </a:xfrm>
        </p:spPr>
        <p:txBody>
          <a:bodyPr>
            <a:normAutofit fontScale="90000"/>
          </a:bodyPr>
          <a:lstStyle/>
          <a:p>
            <a:r>
              <a:rPr lang="de-DE" dirty="0"/>
              <a:t>Ökonomisches Prinzip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376" y="884383"/>
            <a:ext cx="5080202" cy="285603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49890" y="3740420"/>
            <a:ext cx="400749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z.B. mit möglichst wenig Benzin (min.</a:t>
            </a:r>
          </a:p>
          <a:p>
            <a:r>
              <a:rPr lang="de-DE" dirty="0"/>
              <a:t>Mitteleinsatz) nach St. Pölten </a:t>
            </a:r>
          </a:p>
          <a:p>
            <a:r>
              <a:rPr lang="de-DE" dirty="0"/>
              <a:t>(bestimmtes Ziel) fahren.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67923" y="3740420"/>
            <a:ext cx="404592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z.B. mit 10 Liter Benzin (bestimmter</a:t>
            </a:r>
          </a:p>
          <a:p>
            <a:r>
              <a:rPr lang="de-DE" dirty="0"/>
              <a:t>Mitteleinsatz) von St. Pölten</a:t>
            </a:r>
          </a:p>
          <a:p>
            <a:r>
              <a:rPr lang="de-DE" dirty="0"/>
              <a:t>soweit wie möglich (max. Ziel) fahren.</a:t>
            </a:r>
          </a:p>
        </p:txBody>
      </p:sp>
      <p:sp>
        <p:nvSpPr>
          <p:cNvPr id="8" name="Rechteck 7"/>
          <p:cNvSpPr/>
          <p:nvPr/>
        </p:nvSpPr>
        <p:spPr>
          <a:xfrm>
            <a:off x="457200" y="5940860"/>
            <a:ext cx="8256647" cy="7847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/>
              <a:t>Begrenzte Ressourcen&gt; </a:t>
            </a:r>
            <a:r>
              <a:rPr lang="de-DE" sz="1400" dirty="0">
                <a:solidFill>
                  <a:srgbClr val="FF0000"/>
                </a:solidFill>
              </a:rPr>
              <a:t>man muss sich entscheiden </a:t>
            </a:r>
            <a:r>
              <a:rPr lang="de-DE" sz="1400" dirty="0"/>
              <a:t>zw. mehreren Handlungsalternativen</a:t>
            </a:r>
          </a:p>
          <a:p>
            <a:r>
              <a:rPr lang="de-DE" sz="1400" dirty="0"/>
              <a:t>Umgang mit den Ressourcen sollte </a:t>
            </a:r>
            <a:r>
              <a:rPr lang="de-DE" sz="1400" dirty="0">
                <a:solidFill>
                  <a:srgbClr val="FF0000"/>
                </a:solidFill>
              </a:rPr>
              <a:t>„nachhaltig“ </a:t>
            </a:r>
            <a:r>
              <a:rPr lang="de-DE" sz="1400" dirty="0"/>
              <a:t>erfolgen: d.h. man sollte nur soviel Ressourcen verbrauchen, damit der Grundbestand nicht gefährdet ist (Forstwirtschaft)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86424" y="4861552"/>
            <a:ext cx="1136536" cy="88971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455" y="4861553"/>
            <a:ext cx="1018120" cy="819232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9096" y="4861552"/>
            <a:ext cx="1030394" cy="819232"/>
          </a:xfrm>
          <a:prstGeom prst="rect">
            <a:avLst/>
          </a:prstGeom>
        </p:spPr>
      </p:pic>
      <p:cxnSp>
        <p:nvCxnSpPr>
          <p:cNvPr id="13" name="Gerade Verbindung mit Pfeil 12"/>
          <p:cNvCxnSpPr/>
          <p:nvPr/>
        </p:nvCxnSpPr>
        <p:spPr>
          <a:xfrm>
            <a:off x="4963416" y="5547717"/>
            <a:ext cx="2467110" cy="291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05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990600"/>
          </a:xfrm>
        </p:spPr>
        <p:txBody>
          <a:bodyPr>
            <a:normAutofit/>
          </a:bodyPr>
          <a:lstStyle/>
          <a:p>
            <a:r>
              <a:rPr lang="de-DE" sz="2800" dirty="0"/>
              <a:t>Ökonomische Prinzipien, wir müssen uns entscheiden: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7670800" cy="516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86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rheit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Klarheit.thmx</Template>
  <TotalTime>0</TotalTime>
  <Words>191</Words>
  <Application>Microsoft Macintosh PowerPoint</Application>
  <PresentationFormat>Bildschirmpräsentation (4:3)</PresentationFormat>
  <Paragraphs>33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3" baseType="lpstr">
      <vt:lpstr>Arial</vt:lpstr>
      <vt:lpstr>Calibri</vt:lpstr>
      <vt:lpstr>Klarheit</vt:lpstr>
      <vt:lpstr>Betriebs- und Volkswirtschaft</vt:lpstr>
      <vt:lpstr>Wie überlebt man auf einer einsamen Insel?</vt:lpstr>
      <vt:lpstr> Wie könnte man das, was man einteilen?</vt:lpstr>
      <vt:lpstr>Bedürfnisse, Bedarf, Nachfrage</vt:lpstr>
      <vt:lpstr>PowerPoint-Präsentation</vt:lpstr>
      <vt:lpstr>Wie können Bedürfnisse befriedigt werden?</vt:lpstr>
      <vt:lpstr>PowerPoint-Präsentation</vt:lpstr>
      <vt:lpstr>Ökonomisches Prinzip</vt:lpstr>
      <vt:lpstr>Ökonomische Prinzipien, wir müssen uns entscheiden: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VWL HLW 4</dc:title>
  <dc:creator>werner holzheu</dc:creator>
  <cp:lastModifiedBy>Werner Holzheu</cp:lastModifiedBy>
  <cp:revision>62</cp:revision>
  <dcterms:created xsi:type="dcterms:W3CDTF">2013-10-05T10:36:32Z</dcterms:created>
  <dcterms:modified xsi:type="dcterms:W3CDTF">2020-09-20T14:15:04Z</dcterms:modified>
</cp:coreProperties>
</file>