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3"/>
  </p:notesMasterIdLst>
  <p:sldIdLst>
    <p:sldId id="256" r:id="rId2"/>
    <p:sldId id="288" r:id="rId3"/>
    <p:sldId id="284" r:id="rId4"/>
    <p:sldId id="283" r:id="rId5"/>
    <p:sldId id="268" r:id="rId6"/>
    <p:sldId id="285" r:id="rId7"/>
    <p:sldId id="269" r:id="rId8"/>
    <p:sldId id="287" r:id="rId9"/>
    <p:sldId id="274" r:id="rId10"/>
    <p:sldId id="271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9"/>
  </p:normalViewPr>
  <p:slideViewPr>
    <p:cSldViewPr snapToGrid="0" snapToObjects="1">
      <p:cViewPr varScale="1">
        <p:scale>
          <a:sx n="92" d="100"/>
          <a:sy n="92" d="100"/>
        </p:scale>
        <p:origin x="15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AF6FD-946B-8A44-8157-32673EC72089}" type="datetimeFigureOut">
              <a:rPr lang="de-DE" smtClean="0"/>
              <a:t>21.09.20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DB87-83A0-F140-BDAB-5BCF22E234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6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September 21,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September 21,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Betriebs- und Volkswirtschaft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 FGA 2020_21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17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/>
          </a:bodyPr>
          <a:lstStyle/>
          <a:p>
            <a:r>
              <a:rPr lang="de-DE" sz="2800" dirty="0"/>
              <a:t>Ökonomische Prinzipien, wir müssen uns entscheiden: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7670800" cy="51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FD71D91-4FCF-4843-89C8-5CA901BEB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71"/>
            <a:ext cx="9144000" cy="62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D6F318-AE17-754F-A10C-33B83913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986"/>
            <a:ext cx="9144000" cy="36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2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ACA75-87D5-4D4C-823A-1243B76D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Wie überlebt man auf einer einsamen Insel?</a:t>
            </a:r>
          </a:p>
        </p:txBody>
      </p:sp>
      <p:pic>
        <p:nvPicPr>
          <p:cNvPr id="4" name="Inhaltsplatzhalter 3" descr="Ein Bild, das Text, Karte, Buch enthält.&#10;&#10;Automatisch generierte Beschreibung">
            <a:extLst>
              <a:ext uri="{FF2B5EF4-FFF2-40B4-BE49-F238E27FC236}">
                <a16:creationId xmlns:a16="http://schemas.microsoft.com/office/drawing/2014/main" id="{42ED7B0F-33DC-D643-8240-E0EB7A32D5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70" y="1661983"/>
            <a:ext cx="4577938" cy="40306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0E42E5-3634-C84D-B152-82314234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7" y="1613085"/>
            <a:ext cx="3752603" cy="10379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C17B67-8A5A-4E4D-8C46-587FBAFA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96" y="4395266"/>
            <a:ext cx="3550284" cy="12973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A5504C-C1C9-2D45-828F-6666F194E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396" y="2776539"/>
            <a:ext cx="3558699" cy="10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79" y="1642753"/>
            <a:ext cx="5658042" cy="489465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20387"/>
          </a:xfrm>
        </p:spPr>
        <p:txBody>
          <a:bodyPr>
            <a:noAutofit/>
          </a:bodyPr>
          <a:lstStyle/>
          <a:p>
            <a:br>
              <a:rPr lang="de-DE" sz="2800" dirty="0"/>
            </a:br>
            <a:r>
              <a:rPr lang="de-DE" sz="2800" dirty="0"/>
              <a:t>Wie könnte man das, was man einteilen?</a:t>
            </a:r>
          </a:p>
        </p:txBody>
      </p:sp>
    </p:spTree>
    <p:extLst>
      <p:ext uri="{BB962C8B-B14F-4D97-AF65-F5344CB8AC3E}">
        <p14:creationId xmlns:p14="http://schemas.microsoft.com/office/powerpoint/2010/main" val="412359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1006"/>
            <a:ext cx="8229600" cy="990600"/>
          </a:xfrm>
        </p:spPr>
        <p:txBody>
          <a:bodyPr/>
          <a:lstStyle/>
          <a:p>
            <a:r>
              <a:rPr lang="de-DE" dirty="0"/>
              <a:t>Bedürfnisse, Bedarf, Nachfrage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00" y="978610"/>
            <a:ext cx="7025423" cy="461466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1" y="5077269"/>
            <a:ext cx="5232966" cy="16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93A942F-78C7-B74C-9A5F-71EF4347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85"/>
            <a:ext cx="91440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14" y="533400"/>
            <a:ext cx="8677157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Wie können Bedürfnisse befriedigt werden?</a:t>
            </a:r>
          </a:p>
        </p:txBody>
      </p:sp>
      <p:pic>
        <p:nvPicPr>
          <p:cNvPr id="5" name="Picture 4" descr="hinkel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2480841"/>
            <a:ext cx="1013698" cy="15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20748" y="2289921"/>
            <a:ext cx="24032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+mj-lt"/>
                <a:cs typeface="Comic Sans MS"/>
              </a:rPr>
              <a:t>Durch Kombination von</a:t>
            </a:r>
          </a:p>
          <a:p>
            <a:r>
              <a:rPr lang="de-DE" sz="1400" b="1" dirty="0">
                <a:latin typeface="+mj-lt"/>
                <a:cs typeface="Comic Sans MS"/>
              </a:rPr>
              <a:t>Produktionsfaktoren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Arbeit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Kapital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Boden, Rohstoffe, Natur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Information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Innovation</a:t>
            </a:r>
          </a:p>
        </p:txBody>
      </p:sp>
      <p:pic>
        <p:nvPicPr>
          <p:cNvPr id="8" name="Bild 7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2461176"/>
            <a:ext cx="2371512" cy="2535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2833872" y="1942192"/>
            <a:ext cx="279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Wo kommen Güter her?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00428" y="1943693"/>
            <a:ext cx="25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entstehen Güter?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018" y="1943693"/>
            <a:ext cx="239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Ressourcen / Güter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018" y="5227227"/>
            <a:ext cx="555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gehen wir derzeit mit unserem Planeten um?</a:t>
            </a:r>
          </a:p>
        </p:txBody>
      </p:sp>
      <p:pic>
        <p:nvPicPr>
          <p:cNvPr id="13" name="Bild 12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3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12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4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09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 15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/>
          <p:cNvSpPr txBox="1"/>
          <p:nvPr/>
        </p:nvSpPr>
        <p:spPr>
          <a:xfrm>
            <a:off x="5793629" y="4089760"/>
            <a:ext cx="3340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Einteilung in folgende Bereiche:</a:t>
            </a:r>
          </a:p>
          <a:p>
            <a:r>
              <a:rPr lang="de-DE" sz="1200" dirty="0"/>
              <a:t>Freie Güter / Wirtschaftliche Güter</a:t>
            </a:r>
          </a:p>
          <a:p>
            <a:r>
              <a:rPr lang="de-DE" sz="1200" dirty="0"/>
              <a:t>Produktionsgüter / Konsumgüter</a:t>
            </a:r>
          </a:p>
          <a:p>
            <a:r>
              <a:rPr lang="de-DE" sz="1200" dirty="0"/>
              <a:t>Sachgüter / Dienstleistungen (Immaterielle G.)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25808" y="2333831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Ressourcen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48" y="5875866"/>
            <a:ext cx="1606535" cy="98213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773148" y="5351204"/>
            <a:ext cx="17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27028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8" grpId="0"/>
      <p:bldP spid="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FBF6591-5AFC-874C-BD81-B1B049895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64"/>
            <a:ext cx="9144000" cy="6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4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890" y="465445"/>
            <a:ext cx="8229600" cy="415552"/>
          </a:xfrm>
        </p:spPr>
        <p:txBody>
          <a:bodyPr>
            <a:normAutofit fontScale="90000"/>
          </a:bodyPr>
          <a:lstStyle/>
          <a:p>
            <a:r>
              <a:rPr lang="de-DE" dirty="0"/>
              <a:t>Ökonomisches Prinzip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76" y="884383"/>
            <a:ext cx="5080202" cy="28560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9890" y="3740420"/>
            <a:ext cx="40074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möglichst wenig Benzin (min.</a:t>
            </a:r>
          </a:p>
          <a:p>
            <a:r>
              <a:rPr lang="de-DE" dirty="0"/>
              <a:t>Mitteleinsatz) nach St. Pölten </a:t>
            </a:r>
          </a:p>
          <a:p>
            <a:r>
              <a:rPr lang="de-DE" dirty="0"/>
              <a:t>(bestimmtes Ziel) fahren.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67923" y="3740420"/>
            <a:ext cx="40459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10 Liter Benzin (bestimmter</a:t>
            </a:r>
          </a:p>
          <a:p>
            <a:r>
              <a:rPr lang="de-DE" dirty="0"/>
              <a:t>Mitteleinsatz) von St. Pölten</a:t>
            </a:r>
          </a:p>
          <a:p>
            <a:r>
              <a:rPr lang="de-DE" dirty="0"/>
              <a:t>soweit wie möglich (max. Ziel) fahren.</a:t>
            </a:r>
          </a:p>
        </p:txBody>
      </p:sp>
      <p:sp>
        <p:nvSpPr>
          <p:cNvPr id="8" name="Rechteck 7"/>
          <p:cNvSpPr/>
          <p:nvPr/>
        </p:nvSpPr>
        <p:spPr>
          <a:xfrm>
            <a:off x="457200" y="5940860"/>
            <a:ext cx="8256647" cy="7847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Begrenzte Ressourcen&gt; </a:t>
            </a:r>
            <a:r>
              <a:rPr lang="de-DE" sz="1400" dirty="0">
                <a:solidFill>
                  <a:srgbClr val="FF0000"/>
                </a:solidFill>
              </a:rPr>
              <a:t>man muss sich entscheiden </a:t>
            </a:r>
            <a:r>
              <a:rPr lang="de-DE" sz="1400" dirty="0"/>
              <a:t>zw. mehreren Handlungsalternativen</a:t>
            </a:r>
          </a:p>
          <a:p>
            <a:r>
              <a:rPr lang="de-DE" sz="1400" dirty="0"/>
              <a:t>Umgang mit den Ressourcen sollte </a:t>
            </a:r>
            <a:r>
              <a:rPr lang="de-DE" sz="1400" dirty="0">
                <a:solidFill>
                  <a:srgbClr val="FF0000"/>
                </a:solidFill>
              </a:rPr>
              <a:t>„nachhaltig“ </a:t>
            </a:r>
            <a:r>
              <a:rPr lang="de-DE" sz="1400" dirty="0"/>
              <a:t>erfolgen: d.h. man sollte nur soviel Ressourcen verbrauchen, damit der Grundbestand nicht gefährdet ist (Forstwirtschaft)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86424" y="4861552"/>
            <a:ext cx="1136536" cy="88971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55" y="4861553"/>
            <a:ext cx="1018120" cy="81923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096" y="4861552"/>
            <a:ext cx="1030394" cy="819232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4963416" y="5547717"/>
            <a:ext cx="2467110" cy="29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0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191</Words>
  <Application>Microsoft Macintosh PowerPoint</Application>
  <PresentationFormat>Bildschirmpräsentation (4:3)</PresentationFormat>
  <Paragraphs>33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Calibri</vt:lpstr>
      <vt:lpstr>Klarheit</vt:lpstr>
      <vt:lpstr>Betriebs- und Volkswirtschaft</vt:lpstr>
      <vt:lpstr>PowerPoint-Präsentation</vt:lpstr>
      <vt:lpstr>Wie überlebt man auf einer einsamen Insel?</vt:lpstr>
      <vt:lpstr> Wie könnte man das, was man einteilen?</vt:lpstr>
      <vt:lpstr>Bedürfnisse, Bedarf, Nachfrage</vt:lpstr>
      <vt:lpstr>PowerPoint-Präsentation</vt:lpstr>
      <vt:lpstr>Wie können Bedürfnisse befriedigt werden?</vt:lpstr>
      <vt:lpstr>PowerPoint-Präsentation</vt:lpstr>
      <vt:lpstr>Ökonomisches Prinzip</vt:lpstr>
      <vt:lpstr>Ökonomische Prinzipien, wir müssen uns entscheiden: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VWL HLW 4</dc:title>
  <dc:creator>werner holzheu</dc:creator>
  <cp:lastModifiedBy>Werner Holzheu</cp:lastModifiedBy>
  <cp:revision>63</cp:revision>
  <dcterms:created xsi:type="dcterms:W3CDTF">2013-10-05T10:36:32Z</dcterms:created>
  <dcterms:modified xsi:type="dcterms:W3CDTF">2020-09-21T08:53:11Z</dcterms:modified>
</cp:coreProperties>
</file>