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71" r:id="rId3"/>
    <p:sldId id="259" r:id="rId4"/>
    <p:sldId id="260" r:id="rId5"/>
    <p:sldId id="261" r:id="rId6"/>
    <p:sldId id="276" r:id="rId7"/>
    <p:sldId id="275" r:id="rId8"/>
    <p:sldId id="274" r:id="rId9"/>
    <p:sldId id="272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6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Monday, September 28,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Monday, September 28,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sz="4000" dirty="0"/>
            </a:br>
            <a:r>
              <a:rPr lang="de-DE" sz="4000" dirty="0"/>
              <a:t>Unternehmensgründung</a:t>
            </a:r>
            <a:br>
              <a:rPr lang="de-DE" sz="4000" dirty="0"/>
            </a:br>
            <a:r>
              <a:rPr lang="de-DE" sz="4000" dirty="0"/>
              <a:t>Geschäftsideen </a:t>
            </a:r>
            <a:br>
              <a:rPr lang="de-DE" sz="4000" dirty="0"/>
            </a:br>
            <a:r>
              <a:rPr lang="de-DE" sz="4000" dirty="0"/>
              <a:t>und Kreativität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2. Klasse</a:t>
            </a:r>
          </a:p>
        </p:txBody>
      </p:sp>
    </p:spTree>
    <p:extLst>
      <p:ext uri="{BB962C8B-B14F-4D97-AF65-F5344CB8AC3E}">
        <p14:creationId xmlns:p14="http://schemas.microsoft.com/office/powerpoint/2010/main" val="1440879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>
            <a:normAutofit/>
          </a:bodyPr>
          <a:lstStyle/>
          <a:p>
            <a:r>
              <a:rPr lang="de-DE" dirty="0"/>
              <a:t>Nun entwickelt ihr eure Geschäftsideen: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128" y="1389184"/>
            <a:ext cx="8475743" cy="509545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b="1" dirty="0"/>
              <a:t>Überlegung von je 3 Geschäftsideen pro Gruppenmitglied (HÜ für bis zum nächsten mal):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Was ärgert Sie wirklich (Problem)? Welches Produkt oder welche Dienstleistung würde dieses Ärgernis beseitigen bzw. dieses Problem lösen?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Wenn Sie an Ihren letzten Urlaub zurückdenken: Welche Produkte oder Dienstleistungen, die es bei uns nicht gibt, schätzen Sie besonders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Nenne Sie ein Beispiel für eine Veränderung, die in Ihrer Nachbarschaft stattgefunden hat oder gerade stattfindet und analysieren Sie, welche Geschäftschancen sich daraus ergeben könnten.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Welches Ihrer Hobbies oder Ihrer Leidenschaften könnte sich als Geschäftsidee eignen?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Wie könnte man eine Idee von Jugendlichen, die ihr recherchiert habt adaptieren und daraus eine Geschäftsidee entwickeln (morphologischer Kasten, …)?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Welche APP (bzw. Idee) könnte als Grundlage für eine Geschäftsidee dienen?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Nächste Stunde: Gruppen von </a:t>
            </a:r>
            <a:r>
              <a:rPr lang="de-DE" b="1" dirty="0" err="1"/>
              <a:t>ca</a:t>
            </a:r>
            <a:r>
              <a:rPr lang="de-DE" b="1" dirty="0"/>
              <a:t> 4 Personen, Auswahl der besten Geschäftsidee anhand der Kriterien: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Ist die Idee für </a:t>
            </a:r>
            <a:r>
              <a:rPr lang="de-DE" b="1" dirty="0"/>
              <a:t>Kunden i</a:t>
            </a:r>
            <a:r>
              <a:rPr lang="de-DE" dirty="0"/>
              <a:t>nteressant?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Wird sie in Ihrem </a:t>
            </a:r>
            <a:r>
              <a:rPr lang="de-DE" b="1" dirty="0"/>
              <a:t>Geschäftsumfeld funktionieren</a:t>
            </a:r>
            <a:r>
              <a:rPr lang="de-DE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Lässt sich die Idee </a:t>
            </a:r>
            <a:r>
              <a:rPr lang="de-DE" b="1" dirty="0"/>
              <a:t>derzeit im Markt </a:t>
            </a:r>
            <a:r>
              <a:rPr lang="de-DE" dirty="0"/>
              <a:t>auch </a:t>
            </a:r>
            <a:r>
              <a:rPr lang="de-DE" b="1" dirty="0"/>
              <a:t>umsetzen</a:t>
            </a:r>
            <a:r>
              <a:rPr lang="de-DE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Haben Sie die </a:t>
            </a:r>
            <a:r>
              <a:rPr lang="de-DE" b="1" dirty="0"/>
              <a:t>Fähigkeiten und Ressourcen </a:t>
            </a:r>
            <a:r>
              <a:rPr lang="de-DE" dirty="0"/>
              <a:t>die Idee umzusetzen?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Wenn nicht: </a:t>
            </a:r>
            <a:r>
              <a:rPr lang="de-DE" b="1" dirty="0"/>
              <a:t>Kennen Sie vielleicht jemanden</a:t>
            </a:r>
            <a:r>
              <a:rPr lang="de-DE" dirty="0"/>
              <a:t>, der diese besitzt und mit dem Sie auch gerne zusammenarbeiten würden?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Glauben Sie, dass Sie das Produkt oder das Service zu einem</a:t>
            </a:r>
            <a:r>
              <a:rPr lang="de-DE" b="1" dirty="0"/>
              <a:t> Preis </a:t>
            </a:r>
            <a:r>
              <a:rPr lang="de-DE" dirty="0"/>
              <a:t>anbieten können, der Kunden anzieht und doch auch einen Gewinn erwarten lässt?</a:t>
            </a:r>
          </a:p>
        </p:txBody>
      </p:sp>
    </p:spTree>
    <p:extLst>
      <p:ext uri="{BB962C8B-B14F-4D97-AF65-F5344CB8AC3E}">
        <p14:creationId xmlns:p14="http://schemas.microsoft.com/office/powerpoint/2010/main" val="38462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044" y="403527"/>
            <a:ext cx="8229600" cy="505582"/>
          </a:xfrm>
        </p:spPr>
        <p:txBody>
          <a:bodyPr>
            <a:normAutofit fontScale="90000"/>
          </a:bodyPr>
          <a:lstStyle/>
          <a:p>
            <a:r>
              <a:rPr lang="de-DE" dirty="0"/>
              <a:t>Kreativitätstechniken</a:t>
            </a:r>
          </a:p>
        </p:txBody>
      </p:sp>
      <p:sp>
        <p:nvSpPr>
          <p:cNvPr id="6" name="Rechteck 5"/>
          <p:cNvSpPr/>
          <p:nvPr/>
        </p:nvSpPr>
        <p:spPr>
          <a:xfrm>
            <a:off x="3218132" y="1952924"/>
            <a:ext cx="2822978" cy="461285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041110" y="1952924"/>
            <a:ext cx="3041817" cy="461285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246756" y="2003134"/>
            <a:ext cx="2716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6 Hüte Methode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845" y="2813611"/>
            <a:ext cx="2615594" cy="1155548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70" y="2933772"/>
            <a:ext cx="1147006" cy="1907015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575" y="2933772"/>
            <a:ext cx="964018" cy="1907015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811" y="2982470"/>
            <a:ext cx="860485" cy="1858317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22" y="2467388"/>
            <a:ext cx="2785548" cy="2120551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105044" y="1952924"/>
            <a:ext cx="3113088" cy="461285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105044" y="2003134"/>
            <a:ext cx="3113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 err="1"/>
              <a:t>Mind</a:t>
            </a:r>
            <a:r>
              <a:rPr lang="de-AT" sz="1200" b="1" dirty="0"/>
              <a:t> </a:t>
            </a:r>
            <a:r>
              <a:rPr lang="de-AT" sz="1200" b="1" dirty="0" err="1"/>
              <a:t>Map</a:t>
            </a:r>
            <a:r>
              <a:rPr lang="de-AT" sz="1200" b="1" dirty="0"/>
              <a:t> (T. </a:t>
            </a:r>
            <a:r>
              <a:rPr lang="de-AT" sz="1200" b="1" dirty="0" err="1"/>
              <a:t>Buzan</a:t>
            </a:r>
            <a:r>
              <a:rPr lang="de-AT" sz="1200" b="1" dirty="0"/>
              <a:t>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10607" y="4840787"/>
            <a:ext cx="24416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Vergleich mit dem Aufbau des Gehirns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Zentraler Begriff: Ausgangspunkt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Äste für Unterthemen (1 Wort)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Zusammensetzung von Worten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Farben (gleiche Farben pro Thema)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Bilder &amp; Symbole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354845" y="4884013"/>
            <a:ext cx="2615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/>
          </a:p>
          <a:p>
            <a:r>
              <a:rPr lang="de-DE" sz="1000" dirty="0"/>
              <a:t> horizontale Achse</a:t>
            </a:r>
          </a:p>
          <a:p>
            <a:r>
              <a:rPr lang="de-DE" sz="1000" b="1" dirty="0"/>
              <a:t>Ausprägungen </a:t>
            </a:r>
            <a:r>
              <a:rPr lang="de-DE" sz="10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de-DE" sz="1000" b="1" dirty="0"/>
          </a:p>
          <a:p>
            <a:endParaRPr lang="de-DE" sz="1000" dirty="0"/>
          </a:p>
          <a:p>
            <a:r>
              <a:rPr lang="de-DE" sz="1000" dirty="0"/>
              <a:t>Vertikale Achse:</a:t>
            </a:r>
          </a:p>
          <a:p>
            <a:r>
              <a:rPr lang="de-DE" sz="1000" b="1" dirty="0"/>
              <a:t>Dimensionen </a:t>
            </a:r>
            <a:r>
              <a:rPr lang="de-DE" sz="1000" b="1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de-DE" sz="1000" b="1" dirty="0"/>
          </a:p>
          <a:p>
            <a:endParaRPr lang="de-DE" sz="1000" dirty="0"/>
          </a:p>
          <a:p>
            <a:r>
              <a:rPr lang="de-DE" sz="1000" dirty="0"/>
              <a:t>Durch Verbindungen werden mögliche Kombinationen visualisiert.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041110" y="4840787"/>
            <a:ext cx="3041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Jeder Hut steht für bestimmte Denkrichtung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Weiß: (Objektivität) Was sind die Fakten...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Rot (Empfinden): Was sagt mein Bauch?...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Schwarz (Zweifel): Was sind die Fehler?...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Gelb (Positives): Wo liegen die Vorteile?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Grün (Ideen): Welche kreativen Ideen haben wir?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000" dirty="0"/>
              <a:t>Blau (Kontrolle): Wann soll was getan werden?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366467" y="2380951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Methode zur systematischen Weiterentwicklung von Ideen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324650" y="2032423"/>
            <a:ext cx="2716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Morphologischer Kasten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54845" y="2302518"/>
            <a:ext cx="261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Analytische (zerlegende) Methode zur Ideen Entwicklung</a:t>
            </a:r>
          </a:p>
        </p:txBody>
      </p:sp>
      <p:sp>
        <p:nvSpPr>
          <p:cNvPr id="22" name="Rechteck 21"/>
          <p:cNvSpPr/>
          <p:nvPr/>
        </p:nvSpPr>
        <p:spPr>
          <a:xfrm>
            <a:off x="105044" y="1077313"/>
            <a:ext cx="9038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Kreativität ist Denken in Möglichkeiten und Alternativen, flexibler spielerischer Umgang mit Denkmustern, Neu-kombinieren von bekannten Elementen eines Problems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620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39" y="691662"/>
            <a:ext cx="7586921" cy="54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0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06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943" y="465666"/>
            <a:ext cx="2191893" cy="1820333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121" y="835694"/>
            <a:ext cx="1526866" cy="295942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18" y="3025764"/>
            <a:ext cx="2585791" cy="207646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795" y="3795120"/>
            <a:ext cx="1807858" cy="220133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3726" y="4293687"/>
            <a:ext cx="1326441" cy="83823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633130" y="1707371"/>
            <a:ext cx="1122235" cy="487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Intern</a:t>
            </a:r>
          </a:p>
          <a:p>
            <a:pPr algn="ctr"/>
            <a:r>
              <a:rPr lang="de-DE" sz="1000" dirty="0"/>
              <a:t>Aus Hobby wird Beruf</a:t>
            </a:r>
          </a:p>
        </p:txBody>
      </p:sp>
      <p:sp>
        <p:nvSpPr>
          <p:cNvPr id="11" name="Rechteck 10"/>
          <p:cNvSpPr/>
          <p:nvPr/>
        </p:nvSpPr>
        <p:spPr>
          <a:xfrm>
            <a:off x="973708" y="4450830"/>
            <a:ext cx="1122235" cy="487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Extern</a:t>
            </a:r>
          </a:p>
          <a:p>
            <a:pPr algn="ctr"/>
            <a:r>
              <a:rPr lang="de-DE" sz="1000" dirty="0"/>
              <a:t>Kombination</a:t>
            </a:r>
          </a:p>
        </p:txBody>
      </p:sp>
      <p:sp>
        <p:nvSpPr>
          <p:cNvPr id="12" name="Rechteck 11"/>
          <p:cNvSpPr/>
          <p:nvPr/>
        </p:nvSpPr>
        <p:spPr>
          <a:xfrm>
            <a:off x="4287836" y="2179648"/>
            <a:ext cx="1122235" cy="487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Extern</a:t>
            </a:r>
          </a:p>
          <a:p>
            <a:pPr algn="ctr"/>
            <a:r>
              <a:rPr lang="de-DE" sz="1000" dirty="0"/>
              <a:t>Vorhandenes </a:t>
            </a:r>
          </a:p>
          <a:p>
            <a:pPr algn="ctr"/>
            <a:r>
              <a:rPr lang="de-DE" sz="1000" dirty="0"/>
              <a:t>entdecken</a:t>
            </a:r>
          </a:p>
        </p:txBody>
      </p:sp>
      <p:sp>
        <p:nvSpPr>
          <p:cNvPr id="15" name="Rechteck 14"/>
          <p:cNvSpPr/>
          <p:nvPr/>
        </p:nvSpPr>
        <p:spPr>
          <a:xfrm>
            <a:off x="7693726" y="4982333"/>
            <a:ext cx="1122235" cy="487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Extern</a:t>
            </a:r>
          </a:p>
          <a:p>
            <a:pPr algn="ctr"/>
            <a:r>
              <a:rPr lang="de-DE" sz="1000" dirty="0"/>
              <a:t>Franchising</a:t>
            </a:r>
          </a:p>
        </p:txBody>
      </p:sp>
      <p:sp>
        <p:nvSpPr>
          <p:cNvPr id="16" name="Rechteck 15"/>
          <p:cNvSpPr/>
          <p:nvPr/>
        </p:nvSpPr>
        <p:spPr>
          <a:xfrm>
            <a:off x="3165601" y="5226009"/>
            <a:ext cx="1122235" cy="487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Extern</a:t>
            </a:r>
          </a:p>
          <a:p>
            <a:pPr algn="ctr"/>
            <a:r>
              <a:rPr lang="de-DE" sz="1000" dirty="0"/>
              <a:t>Gegen den Strich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545" y="835695"/>
            <a:ext cx="3216622" cy="55111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6850738" y="1047106"/>
            <a:ext cx="1122235" cy="487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Extern</a:t>
            </a:r>
          </a:p>
          <a:p>
            <a:pPr algn="ctr"/>
            <a:r>
              <a:rPr lang="de-DE" sz="1000" dirty="0"/>
              <a:t>Imitation</a:t>
            </a:r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4206" y="3944713"/>
            <a:ext cx="2075493" cy="240717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5428549" y="5700215"/>
            <a:ext cx="1122235" cy="487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Extern</a:t>
            </a:r>
          </a:p>
          <a:p>
            <a:pPr algn="ctr"/>
            <a:r>
              <a:rPr lang="de-DE" sz="1000" dirty="0"/>
              <a:t>Probleme lösen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418" y="532609"/>
            <a:ext cx="1307103" cy="1708407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743050" y="1951047"/>
            <a:ext cx="1122235" cy="487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Intern</a:t>
            </a:r>
          </a:p>
          <a:p>
            <a:pPr algn="ctr"/>
            <a:r>
              <a:rPr lang="de-DE" sz="1000" dirty="0"/>
              <a:t>Visionen leben lassen</a:t>
            </a:r>
          </a:p>
        </p:txBody>
      </p:sp>
    </p:spTree>
    <p:extLst>
      <p:ext uri="{BB962C8B-B14F-4D97-AF65-F5344CB8AC3E}">
        <p14:creationId xmlns:p14="http://schemas.microsoft.com/office/powerpoint/2010/main" val="285480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54FA3-EC22-7741-B8FF-AB0E5442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Ideen von jungen </a:t>
            </a:r>
            <a:r>
              <a:rPr lang="de-DE" dirty="0" err="1"/>
              <a:t>GründerInnen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04E147-1D22-9341-9ECE-B5F7D3922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4" y="1627554"/>
            <a:ext cx="3062653" cy="24513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75FBB76-0BDE-BA43-B8C3-C942A85DC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07" y="1627554"/>
            <a:ext cx="3115340" cy="34348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98DC80-4584-A941-B7ED-1C441393B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108" y="1524000"/>
            <a:ext cx="2838938" cy="240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1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EAAD8-3628-7D4B-9F08-29A82C219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Bank Austria Business Plan Wettbewerb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EAE7F1-3AA2-2D49-9C23-9CBD3B231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70" y="1666283"/>
            <a:ext cx="5767907" cy="50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1C99E-64B4-F340-B259-B42AEEC4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Business Plan Wettbewerb Kategorien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19E2C7-81E0-564E-A201-83D85EB83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99"/>
            <a:ext cx="8806043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3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E269B32-AD08-A242-9C6C-70AC537C6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93" y="820616"/>
            <a:ext cx="8412414" cy="54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315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Klarheit.thmx</Template>
  <TotalTime>0</TotalTime>
  <Words>447</Words>
  <Application>Microsoft Macintosh PowerPoint</Application>
  <PresentationFormat>Bildschirmpräsentation (4:3)</PresentationFormat>
  <Paragraphs>66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Wingdings</vt:lpstr>
      <vt:lpstr>Klarheit</vt:lpstr>
      <vt:lpstr> Unternehmensgründung Geschäftsideen  und Kreativität</vt:lpstr>
      <vt:lpstr>Kreativitätstechniken</vt:lpstr>
      <vt:lpstr>PowerPoint-Präsentation</vt:lpstr>
      <vt:lpstr>PowerPoint-Präsentation</vt:lpstr>
      <vt:lpstr>PowerPoint-Präsentation</vt:lpstr>
      <vt:lpstr>Ideen von jungen GründerInnen</vt:lpstr>
      <vt:lpstr>Bank Austria Business Plan Wettbewerb</vt:lpstr>
      <vt:lpstr>Business Plan Wettbewerb Kategorien</vt:lpstr>
      <vt:lpstr>PowerPoint-Präsentation</vt:lpstr>
      <vt:lpstr>Nun entwickelt ihr eure Geschäftsideen: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Unternehmensgründung</dc:title>
  <dc:creator>werner holzheu</dc:creator>
  <cp:lastModifiedBy>Werner Holzheu</cp:lastModifiedBy>
  <cp:revision>47</cp:revision>
  <dcterms:created xsi:type="dcterms:W3CDTF">2014-06-05T10:04:49Z</dcterms:created>
  <dcterms:modified xsi:type="dcterms:W3CDTF">2020-09-28T08:41:06Z</dcterms:modified>
</cp:coreProperties>
</file>