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84"/>
    <p:restoredTop sz="92703"/>
  </p:normalViewPr>
  <p:slideViewPr>
    <p:cSldViewPr snapToGrid="0" snapToObjects="1">
      <p:cViewPr varScale="1">
        <p:scale>
          <a:sx n="87" d="100"/>
          <a:sy n="87" d="100"/>
        </p:scale>
        <p:origin x="177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February 15,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February 15,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February 15,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Okt-09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Werner Holzheu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2D4AE-0A53-4F8A-9076-4011561A4790}" type="slidenum">
              <a:rPr lang="de-AT"/>
              <a:pPr>
                <a:defRPr/>
              </a:pPr>
              <a:t>‹Nr.›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95083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February 15,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February 15,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February 15,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February 15, 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February 15,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February 15,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February 15,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AT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February 15,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February 15,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1. Jahrgang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Vorstellung </a:t>
            </a:r>
            <a:r>
              <a:rPr lang="de-DE" dirty="0"/>
              <a:t>W. Holzheu</a:t>
            </a:r>
          </a:p>
        </p:txBody>
      </p:sp>
    </p:spTree>
    <p:extLst>
      <p:ext uri="{BB962C8B-B14F-4D97-AF65-F5344CB8AC3E}">
        <p14:creationId xmlns:p14="http://schemas.microsoft.com/office/powerpoint/2010/main" val="2909912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D4E2F5-C121-425B-9F78-54C3832D16BC}" type="slidenum">
              <a:rPr lang="de-AT" smtClean="0"/>
              <a:pPr/>
              <a:t>2</a:t>
            </a:fld>
            <a:endParaRPr lang="de-AT"/>
          </a:p>
          <a:p>
            <a:endParaRPr lang="de-AT"/>
          </a:p>
          <a:p>
            <a:endParaRPr lang="de-AT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1356793" y="361583"/>
            <a:ext cx="7787207" cy="868362"/>
          </a:xfrm>
        </p:spPr>
        <p:txBody>
          <a:bodyPr/>
          <a:lstStyle/>
          <a:p>
            <a:pPr eaLnBrk="1" hangingPunct="1"/>
            <a:r>
              <a:rPr lang="de-AT" sz="3600" dirty="0"/>
              <a:t>Werner Holzheu </a:t>
            </a:r>
          </a:p>
        </p:txBody>
      </p:sp>
      <p:pic>
        <p:nvPicPr>
          <p:cNvPr id="18440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3928" y="1340768"/>
            <a:ext cx="3653005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1" name="Text Box 14"/>
          <p:cNvSpPr txBox="1">
            <a:spLocks noChangeArrowheads="1"/>
          </p:cNvSpPr>
          <p:nvPr/>
        </p:nvSpPr>
        <p:spPr bwMode="auto">
          <a:xfrm>
            <a:off x="1331640" y="3068960"/>
            <a:ext cx="6963253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AT" sz="1600" dirty="0"/>
              <a:t>Herkunft: </a:t>
            </a:r>
          </a:p>
          <a:p>
            <a:r>
              <a:rPr lang="de-AT" sz="1600" dirty="0"/>
              <a:t>Niederösterreich, </a:t>
            </a:r>
            <a:r>
              <a:rPr lang="de-AT" sz="1600" dirty="0" err="1"/>
              <a:t>Nußdorf</a:t>
            </a:r>
            <a:r>
              <a:rPr lang="de-AT" sz="1600" dirty="0"/>
              <a:t>, </a:t>
            </a:r>
            <a:r>
              <a:rPr lang="de-AT" sz="1600" dirty="0" err="1"/>
              <a:t>Traisental</a:t>
            </a:r>
            <a:endParaRPr lang="de-AT" sz="1600" dirty="0"/>
          </a:p>
          <a:p>
            <a:r>
              <a:rPr lang="de-AT" sz="1600" dirty="0"/>
              <a:t>derzeit lebend in Wien</a:t>
            </a:r>
          </a:p>
          <a:p>
            <a:endParaRPr lang="de-AT" sz="1600" dirty="0"/>
          </a:p>
          <a:p>
            <a:r>
              <a:rPr lang="de-AT" sz="1600" dirty="0"/>
              <a:t>Eltern: Unternehmer Familienbetrieb </a:t>
            </a:r>
            <a:r>
              <a:rPr lang="de-DE" sz="1600" dirty="0"/>
              <a:t>–</a:t>
            </a:r>
            <a:r>
              <a:rPr lang="de-AT" sz="1600" dirty="0"/>
              <a:t> Landmaschinen, Weinbau, 4 Kinder</a:t>
            </a:r>
          </a:p>
          <a:p>
            <a:endParaRPr lang="de-AT" sz="1600" dirty="0"/>
          </a:p>
          <a:p>
            <a:r>
              <a:rPr lang="de-AT" sz="1600" dirty="0"/>
              <a:t>Vielfältige Interessen:</a:t>
            </a:r>
          </a:p>
          <a:p>
            <a:r>
              <a:rPr lang="de-AT" sz="1600" dirty="0"/>
              <a:t>Natur &amp; Berge</a:t>
            </a:r>
          </a:p>
          <a:p>
            <a:r>
              <a:rPr lang="de-AT" sz="1600" dirty="0"/>
              <a:t>Sport</a:t>
            </a:r>
          </a:p>
          <a:p>
            <a:r>
              <a:rPr lang="de-AT" sz="1600" dirty="0"/>
              <a:t>Musik</a:t>
            </a:r>
          </a:p>
          <a:p>
            <a:r>
              <a:rPr lang="de-AT" sz="1600" dirty="0"/>
              <a:t>Reisen &amp; Sprachen</a:t>
            </a:r>
          </a:p>
          <a:p>
            <a:r>
              <a:rPr lang="de-AT" sz="1600" dirty="0"/>
              <a:t>Wissen &amp; Bücher</a:t>
            </a:r>
          </a:p>
          <a:p>
            <a:endParaRPr lang="de-AT" sz="1200" dirty="0"/>
          </a:p>
          <a:p>
            <a:endParaRPr lang="de-AT" sz="1200" b="1" dirty="0"/>
          </a:p>
          <a:p>
            <a:endParaRPr lang="de-AT" sz="1200" dirty="0"/>
          </a:p>
        </p:txBody>
      </p:sp>
      <p:pic>
        <p:nvPicPr>
          <p:cNvPr id="18442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640" y="1412776"/>
            <a:ext cx="1465263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26689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E1B5B8-CB29-406F-9D31-99454B98C023}" type="slidenum">
              <a:rPr lang="de-AT" smtClean="0"/>
              <a:pPr/>
              <a:t>3</a:t>
            </a:fld>
            <a:endParaRPr lang="de-AT"/>
          </a:p>
          <a:p>
            <a:endParaRPr lang="de-AT"/>
          </a:p>
          <a:p>
            <a:endParaRPr lang="de-AT"/>
          </a:p>
        </p:txBody>
      </p:sp>
      <p:pic>
        <p:nvPicPr>
          <p:cNvPr id="19463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104" y="1628800"/>
            <a:ext cx="2357437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600" y="3933056"/>
            <a:ext cx="30575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1600" y="1628800"/>
            <a:ext cx="2571750" cy="116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Picture 1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80112" y="4149080"/>
            <a:ext cx="18002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7" name="Text Box 18"/>
          <p:cNvSpPr txBox="1">
            <a:spLocks noChangeArrowheads="1"/>
          </p:cNvSpPr>
          <p:nvPr/>
        </p:nvSpPr>
        <p:spPr bwMode="auto">
          <a:xfrm>
            <a:off x="5929313" y="2857500"/>
            <a:ext cx="21489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AT" sz="1200" dirty="0"/>
              <a:t>Wirtschaftsuniversität Wien</a:t>
            </a:r>
          </a:p>
          <a:p>
            <a:r>
              <a:rPr lang="de-AT" sz="1200" dirty="0"/>
              <a:t>2009-2012 Masters WIPAED</a:t>
            </a:r>
          </a:p>
          <a:p>
            <a:r>
              <a:rPr lang="de-AT" sz="1200" dirty="0"/>
              <a:t>1998-1996 BWL </a:t>
            </a:r>
          </a:p>
        </p:txBody>
      </p:sp>
      <p:sp>
        <p:nvSpPr>
          <p:cNvPr id="19468" name="Text Box 19"/>
          <p:cNvSpPr txBox="1">
            <a:spLocks noChangeArrowheads="1"/>
          </p:cNvSpPr>
          <p:nvPr/>
        </p:nvSpPr>
        <p:spPr bwMode="auto">
          <a:xfrm>
            <a:off x="5795963" y="5157788"/>
            <a:ext cx="244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AT" sz="1200" dirty="0"/>
              <a:t>Höhere Lehranstalt für Tourismus</a:t>
            </a:r>
          </a:p>
          <a:p>
            <a:r>
              <a:rPr lang="de-AT" sz="1200" dirty="0"/>
              <a:t>1984-1989</a:t>
            </a:r>
          </a:p>
        </p:txBody>
      </p:sp>
      <p:sp>
        <p:nvSpPr>
          <p:cNvPr id="19469" name="Text Box 20"/>
          <p:cNvSpPr txBox="1">
            <a:spLocks noChangeArrowheads="1"/>
          </p:cNvSpPr>
          <p:nvPr/>
        </p:nvSpPr>
        <p:spPr bwMode="auto">
          <a:xfrm>
            <a:off x="1763713" y="5157788"/>
            <a:ext cx="28781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AT" sz="1200"/>
              <a:t>Corvinus University, Budapest, Hungary</a:t>
            </a:r>
          </a:p>
          <a:p>
            <a:r>
              <a:rPr lang="de-AT" sz="1200"/>
              <a:t>1994-5 Transformation CEE</a:t>
            </a:r>
          </a:p>
          <a:p>
            <a:r>
              <a:rPr lang="de-AT" sz="1200"/>
              <a:t>Diplomarbeit „Unternehmensbewertung</a:t>
            </a:r>
          </a:p>
          <a:p>
            <a:r>
              <a:rPr lang="de-AT" sz="1200"/>
              <a:t>und Transformation in Ungarn“</a:t>
            </a:r>
          </a:p>
        </p:txBody>
      </p:sp>
      <p:sp>
        <p:nvSpPr>
          <p:cNvPr id="19470" name="Text Box 21"/>
          <p:cNvSpPr txBox="1">
            <a:spLocks noChangeArrowheads="1"/>
          </p:cNvSpPr>
          <p:nvPr/>
        </p:nvSpPr>
        <p:spPr bwMode="auto">
          <a:xfrm>
            <a:off x="1714500" y="3000375"/>
            <a:ext cx="2951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AT" sz="1200" dirty="0"/>
              <a:t>Henley Management College, Henley UK</a:t>
            </a:r>
          </a:p>
          <a:p>
            <a:r>
              <a:rPr lang="de-AT" sz="1200" dirty="0"/>
              <a:t>1999-2003 MBA Strategic Management</a:t>
            </a:r>
          </a:p>
        </p:txBody>
      </p:sp>
      <p:sp>
        <p:nvSpPr>
          <p:cNvPr id="19471" name="Titel 19"/>
          <p:cNvSpPr>
            <a:spLocks noGrp="1"/>
          </p:cNvSpPr>
          <p:nvPr>
            <p:ph type="title"/>
          </p:nvPr>
        </p:nvSpPr>
        <p:spPr>
          <a:xfrm>
            <a:off x="971600" y="347472"/>
            <a:ext cx="8003232" cy="990600"/>
          </a:xfrm>
        </p:spPr>
        <p:txBody>
          <a:bodyPr/>
          <a:lstStyle/>
          <a:p>
            <a:pPr eaLnBrk="1" hangingPunct="1"/>
            <a:r>
              <a:rPr lang="de-AT" sz="3600" dirty="0"/>
              <a:t>Ausbildung </a:t>
            </a:r>
          </a:p>
        </p:txBody>
      </p:sp>
    </p:spTree>
    <p:extLst>
      <p:ext uri="{BB962C8B-B14F-4D97-AF65-F5344CB8AC3E}">
        <p14:creationId xmlns:p14="http://schemas.microsoft.com/office/powerpoint/2010/main" val="239002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9" name="Foliennummernplatzhalt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A758E1-3528-4055-B48D-8DCA3AD2814E}" type="slidenum">
              <a:rPr lang="de-AT" smtClean="0"/>
              <a:pPr/>
              <a:t>4</a:t>
            </a:fld>
            <a:endParaRPr lang="de-AT"/>
          </a:p>
          <a:p>
            <a:endParaRPr lang="de-AT"/>
          </a:p>
          <a:p>
            <a:endParaRPr lang="de-AT"/>
          </a:p>
        </p:txBody>
      </p:sp>
      <p:sp>
        <p:nvSpPr>
          <p:cNvPr id="2050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hangingPunct="1"/>
            <a:r>
              <a:rPr lang="de-AT" sz="3600" dirty="0"/>
              <a:t>Berufstätigkeit</a:t>
            </a:r>
          </a:p>
        </p:txBody>
      </p:sp>
      <p:pic>
        <p:nvPicPr>
          <p:cNvPr id="20501" name="Picture 1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77260" y="2687042"/>
            <a:ext cx="1443038" cy="747712"/>
          </a:xfrm>
        </p:spPr>
      </p:pic>
      <p:pic>
        <p:nvPicPr>
          <p:cNvPr id="20502" name="Picture 1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777260" y="4919290"/>
            <a:ext cx="1657350" cy="392113"/>
          </a:xfrm>
        </p:spPr>
      </p:pic>
      <p:pic>
        <p:nvPicPr>
          <p:cNvPr id="20503" name="Picture 1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5169748" y="2831058"/>
            <a:ext cx="2520950" cy="395288"/>
          </a:xfrm>
        </p:spPr>
      </p:pic>
      <p:pic>
        <p:nvPicPr>
          <p:cNvPr id="20507" name="Picture 1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38591" y="5132462"/>
            <a:ext cx="13668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8" name="Text Box 17"/>
          <p:cNvSpPr txBox="1">
            <a:spLocks noChangeArrowheads="1"/>
          </p:cNvSpPr>
          <p:nvPr/>
        </p:nvSpPr>
        <p:spPr bwMode="auto">
          <a:xfrm>
            <a:off x="849268" y="3551138"/>
            <a:ext cx="332382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AT" sz="1200" dirty="0"/>
              <a:t>Branche IT: 15 Jahren</a:t>
            </a:r>
          </a:p>
          <a:p>
            <a:r>
              <a:rPr lang="de-AT" sz="1200" dirty="0" err="1"/>
              <a:t>Mgr</a:t>
            </a:r>
            <a:r>
              <a:rPr lang="de-AT" sz="1200" dirty="0"/>
              <a:t>. Global </a:t>
            </a:r>
            <a:r>
              <a:rPr lang="de-AT" sz="1200" dirty="0" err="1"/>
              <a:t>Financing</a:t>
            </a:r>
            <a:r>
              <a:rPr lang="de-AT" sz="1200" dirty="0"/>
              <a:t> </a:t>
            </a:r>
            <a:r>
              <a:rPr lang="de-AT" sz="1200" dirty="0" err="1"/>
              <a:t>CEE&amp;Russland</a:t>
            </a:r>
            <a:endParaRPr lang="de-AT" sz="1200" dirty="0"/>
          </a:p>
          <a:p>
            <a:r>
              <a:rPr lang="de-AT" sz="1200" dirty="0" err="1"/>
              <a:t>Mgr</a:t>
            </a:r>
            <a:r>
              <a:rPr lang="de-AT" sz="1200" dirty="0"/>
              <a:t>. Business Operation Österreich</a:t>
            </a:r>
          </a:p>
          <a:p>
            <a:r>
              <a:rPr lang="de-AT" sz="1200" dirty="0" err="1"/>
              <a:t>Mgr</a:t>
            </a:r>
            <a:r>
              <a:rPr lang="de-AT" sz="1200" dirty="0"/>
              <a:t>. Finanz &amp; </a:t>
            </a:r>
            <a:r>
              <a:rPr lang="de-AT" sz="1200" dirty="0" err="1"/>
              <a:t>Pricing</a:t>
            </a:r>
            <a:r>
              <a:rPr lang="de-AT" sz="1200" dirty="0"/>
              <a:t> EMEA, Frankreich</a:t>
            </a:r>
          </a:p>
          <a:p>
            <a:r>
              <a:rPr lang="de-AT" sz="1200" dirty="0" err="1"/>
              <a:t>Mgr</a:t>
            </a:r>
            <a:r>
              <a:rPr lang="de-AT" sz="1200" dirty="0"/>
              <a:t>. Finanz Planung Österreich</a:t>
            </a:r>
          </a:p>
          <a:p>
            <a:r>
              <a:rPr lang="de-AT" sz="1200" dirty="0"/>
              <a:t>Finanz &amp; Planung &amp; Steuern, Österreich, CEE</a:t>
            </a:r>
          </a:p>
        </p:txBody>
      </p:sp>
      <p:sp>
        <p:nvSpPr>
          <p:cNvPr id="20509" name="Text Box 18"/>
          <p:cNvSpPr txBox="1">
            <a:spLocks noChangeArrowheads="1"/>
          </p:cNvSpPr>
          <p:nvPr/>
        </p:nvSpPr>
        <p:spPr bwMode="auto">
          <a:xfrm>
            <a:off x="849268" y="5567362"/>
            <a:ext cx="2667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AT" sz="1200" dirty="0"/>
              <a:t>Branche: Banken &amp; Leasing 3 Jahre</a:t>
            </a:r>
          </a:p>
          <a:p>
            <a:r>
              <a:rPr lang="de-AT" sz="1200" dirty="0"/>
              <a:t>1996-7 Leasing &amp; Steuern</a:t>
            </a:r>
          </a:p>
          <a:p>
            <a:r>
              <a:rPr lang="de-AT" sz="1200" dirty="0"/>
              <a:t>1994-5 Kredit &amp; Risikomanagement, </a:t>
            </a:r>
          </a:p>
          <a:p>
            <a:r>
              <a:rPr lang="de-AT" sz="1200" dirty="0"/>
              <a:t>Österreich, Ungarn</a:t>
            </a:r>
          </a:p>
          <a:p>
            <a:endParaRPr lang="de-AT" sz="1200" dirty="0"/>
          </a:p>
        </p:txBody>
      </p:sp>
      <p:sp>
        <p:nvSpPr>
          <p:cNvPr id="20510" name="Text Box 19"/>
          <p:cNvSpPr txBox="1">
            <a:spLocks noChangeArrowheads="1"/>
          </p:cNvSpPr>
          <p:nvPr/>
        </p:nvSpPr>
        <p:spPr bwMode="auto">
          <a:xfrm>
            <a:off x="5169748" y="3335114"/>
            <a:ext cx="28082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AT" sz="1200" dirty="0"/>
              <a:t>Branche: Beratung: 1 Jahr</a:t>
            </a:r>
          </a:p>
          <a:p>
            <a:r>
              <a:rPr lang="de-AT" sz="1200" dirty="0"/>
              <a:t>1992-1994 Unternehmensberatung für </a:t>
            </a:r>
          </a:p>
          <a:p>
            <a:r>
              <a:rPr lang="de-AT" sz="1200" dirty="0"/>
              <a:t>Klein- und Mittelbetriebe</a:t>
            </a:r>
          </a:p>
          <a:p>
            <a:endParaRPr lang="de-AT" sz="1200" dirty="0"/>
          </a:p>
        </p:txBody>
      </p:sp>
      <p:sp>
        <p:nvSpPr>
          <p:cNvPr id="20511" name="Text Box 20"/>
          <p:cNvSpPr txBox="1">
            <a:spLocks noChangeArrowheads="1"/>
          </p:cNvSpPr>
          <p:nvPr/>
        </p:nvSpPr>
        <p:spPr bwMode="auto">
          <a:xfrm>
            <a:off x="5169748" y="5567362"/>
            <a:ext cx="277495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AT" b="1" dirty="0"/>
              <a:t>Flugtouristik Österreich</a:t>
            </a:r>
          </a:p>
          <a:p>
            <a:r>
              <a:rPr lang="de-AT" sz="1200" dirty="0"/>
              <a:t>Branche: Tourismus: 2 Jahre</a:t>
            </a:r>
          </a:p>
          <a:p>
            <a:r>
              <a:rPr lang="de-AT" sz="1200" dirty="0"/>
              <a:t>1989-1991 Reiseveranstaltung</a:t>
            </a:r>
          </a:p>
        </p:txBody>
      </p:sp>
      <p:pic>
        <p:nvPicPr>
          <p:cNvPr id="20513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12623" y="4495800"/>
            <a:ext cx="10271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4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8435" y="5067300"/>
            <a:ext cx="1139825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5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455748" y="4852987"/>
            <a:ext cx="6762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6" name="Picture 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241185" y="5424487"/>
            <a:ext cx="2105025" cy="17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BC7F1F78-F6F3-B445-9AD2-A9FCA4D50E3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20216" y="1506463"/>
            <a:ext cx="1952792" cy="660945"/>
          </a:xfrm>
          <a:prstGeom prst="rect">
            <a:avLst/>
          </a:prstGeom>
        </p:spPr>
      </p:pic>
      <p:sp>
        <p:nvSpPr>
          <p:cNvPr id="17" name="Text Box 17">
            <a:extLst>
              <a:ext uri="{FF2B5EF4-FFF2-40B4-BE49-F238E27FC236}">
                <a16:creationId xmlns:a16="http://schemas.microsoft.com/office/drawing/2014/main" id="{EA54380E-D910-7D45-94DF-FCE6696E6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9605" y="1443479"/>
            <a:ext cx="197682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AT" sz="1200" dirty="0"/>
              <a:t>10 </a:t>
            </a:r>
            <a:r>
              <a:rPr lang="de-AT" sz="1200" dirty="0" err="1"/>
              <a:t>years</a:t>
            </a:r>
            <a:r>
              <a:rPr lang="de-AT" sz="1200" dirty="0"/>
              <a:t> </a:t>
            </a:r>
            <a:r>
              <a:rPr lang="de-AT" sz="1200" dirty="0" err="1"/>
              <a:t>of</a:t>
            </a:r>
            <a:r>
              <a:rPr lang="de-AT" sz="1200" dirty="0"/>
              <a:t> </a:t>
            </a:r>
            <a:r>
              <a:rPr lang="de-AT" sz="1200" dirty="0" err="1"/>
              <a:t>teaching</a:t>
            </a:r>
            <a:endParaRPr lang="de-AT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200" dirty="0"/>
              <a:t>Accounting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200" dirty="0"/>
              <a:t>Business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200" dirty="0"/>
              <a:t>Economics</a:t>
            </a:r>
          </a:p>
          <a:p>
            <a:r>
              <a:rPr lang="de-AT" sz="1200" dirty="0"/>
              <a:t>Head </a:t>
            </a:r>
            <a:r>
              <a:rPr lang="de-AT" sz="1200" dirty="0" err="1"/>
              <a:t>of</a:t>
            </a:r>
            <a:r>
              <a:rPr lang="de-AT" sz="1200" dirty="0"/>
              <a:t> 21st </a:t>
            </a:r>
            <a:r>
              <a:rPr lang="de-AT" sz="1200" dirty="0" err="1"/>
              <a:t>century</a:t>
            </a:r>
            <a:r>
              <a:rPr lang="de-AT" sz="1200" dirty="0"/>
              <a:t> </a:t>
            </a:r>
            <a:r>
              <a:rPr lang="de-AT" sz="1200" dirty="0" err="1"/>
              <a:t>skills</a:t>
            </a:r>
            <a:endParaRPr lang="de-AT" sz="1200" dirty="0"/>
          </a:p>
        </p:txBody>
      </p:sp>
    </p:spTree>
    <p:extLst>
      <p:ext uri="{BB962C8B-B14F-4D97-AF65-F5344CB8AC3E}">
        <p14:creationId xmlns:p14="http://schemas.microsoft.com/office/powerpoint/2010/main" val="2548957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685800" y="1004712"/>
            <a:ext cx="7848600" cy="1927225"/>
          </a:xfrm>
        </p:spPr>
        <p:txBody>
          <a:bodyPr/>
          <a:lstStyle/>
          <a:p>
            <a:r>
              <a:rPr lang="de-DE" sz="3200" b="1" dirty="0"/>
              <a:t>Danke!</a:t>
            </a:r>
            <a:br>
              <a:rPr lang="de-DE" sz="3200" b="1" dirty="0"/>
            </a:br>
            <a:br>
              <a:rPr lang="de-DE" sz="3200" b="1" dirty="0"/>
            </a:br>
            <a:r>
              <a:rPr lang="de-DE" sz="3200" b="1" dirty="0"/>
              <a:t>ich freu mich auf </a:t>
            </a:r>
            <a:br>
              <a:rPr lang="de-DE" sz="3200" b="1" dirty="0"/>
            </a:br>
            <a:r>
              <a:rPr lang="de-DE" sz="3200" b="1" dirty="0"/>
              <a:t>ein tolles Jahr mit Euch!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FC3048-663D-4538-BE53-0A2567D82C8D}" type="slidenum">
              <a:rPr lang="de-AT" smtClean="0"/>
              <a:pPr>
                <a:defRPr/>
              </a:pPr>
              <a:t>5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27738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47472"/>
            <a:ext cx="8229600" cy="1143000"/>
          </a:xfrm>
        </p:spPr>
        <p:txBody>
          <a:bodyPr/>
          <a:lstStyle/>
          <a:p>
            <a:r>
              <a:rPr lang="de-DE" sz="3600" dirty="0"/>
              <a:t>Kleines Forschungsprojekt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/>
              <a:t>Wer bin ich?</a:t>
            </a:r>
          </a:p>
          <a:p>
            <a:r>
              <a:rPr lang="de-DE" sz="2400" dirty="0"/>
              <a:t>Was will ich werden? </a:t>
            </a:r>
          </a:p>
          <a:p>
            <a:r>
              <a:rPr lang="de-DE" sz="2400" dirty="0"/>
              <a:t>Warum?</a:t>
            </a:r>
          </a:p>
          <a:p>
            <a:r>
              <a:rPr lang="de-DE" sz="2400" dirty="0"/>
              <a:t>Unter </a:t>
            </a:r>
            <a:r>
              <a:rPr lang="de-DE" dirty="0"/>
              <a:t>RWCO</a:t>
            </a:r>
            <a:r>
              <a:rPr lang="de-DE" sz="2400" dirty="0"/>
              <a:t> stell ich mir vor ...</a:t>
            </a:r>
          </a:p>
          <a:p>
            <a:r>
              <a:rPr lang="de-DE" sz="2400" dirty="0"/>
              <a:t>Unterricht finde ich gut, wenn...</a:t>
            </a:r>
          </a:p>
          <a:p>
            <a:r>
              <a:rPr lang="de-DE" sz="2400" dirty="0"/>
              <a:t>Unterricht finde ich nicht gut, wenn...</a:t>
            </a:r>
          </a:p>
          <a:p>
            <a:r>
              <a:rPr lang="de-DE" sz="2400" dirty="0"/>
              <a:t>Das mag ich:</a:t>
            </a:r>
          </a:p>
          <a:p>
            <a:r>
              <a:rPr lang="de-DE" sz="2400" dirty="0"/>
              <a:t>Das mag ich nicht: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FC3048-663D-4538-BE53-0A2567D82C8D}" type="slidenum">
              <a:rPr lang="de-AT" smtClean="0"/>
              <a:pPr>
                <a:defRPr/>
              </a:pPr>
              <a:t>6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226477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larheit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Klarheit.thmx</Template>
  <TotalTime>0</TotalTime>
  <Words>242</Words>
  <Application>Microsoft Macintosh PowerPoint</Application>
  <PresentationFormat>Bildschirmpräsentation (4:3)</PresentationFormat>
  <Paragraphs>65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8" baseType="lpstr">
      <vt:lpstr>Arial</vt:lpstr>
      <vt:lpstr>Klarheit</vt:lpstr>
      <vt:lpstr>1. Jahrgang</vt:lpstr>
      <vt:lpstr>Werner Holzheu </vt:lpstr>
      <vt:lpstr>Ausbildung </vt:lpstr>
      <vt:lpstr>Berufstätigkeit</vt:lpstr>
      <vt:lpstr>Danke!  ich freu mich auf  ein tolles Jahr mit Euch!</vt:lpstr>
      <vt:lpstr>Kleines Forschungsprojekt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1HRD</dc:title>
  <dc:creator>werner holzheu</dc:creator>
  <cp:lastModifiedBy>HOLZHEU Werner</cp:lastModifiedBy>
  <cp:revision>7</cp:revision>
  <dcterms:created xsi:type="dcterms:W3CDTF">2013-09-05T19:37:54Z</dcterms:created>
  <dcterms:modified xsi:type="dcterms:W3CDTF">2023-02-15T21:06:41Z</dcterms:modified>
</cp:coreProperties>
</file>